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823" r:id="rId5"/>
    <p:sldMasterId id="214748382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y="5143500" cx="9144000"/>
  <p:notesSz cx="6858000" cy="9144000"/>
  <p:embeddedFontLst>
    <p:embeddedFont>
      <p:font typeface="Optimistic Display Medium"/>
      <p:regular r:id="rId38"/>
      <p:bold r:id="rId39"/>
    </p:embeddedFont>
    <p:embeddedFont>
      <p:font typeface="Montserrat Medium"/>
      <p:regular r:id="rId40"/>
      <p:bold r:id="rId41"/>
      <p:italic r:id="rId42"/>
      <p:boldItalic r:id="rId43"/>
    </p:embeddedFont>
    <p:embeddedFont>
      <p:font typeface="Montserrat Light"/>
      <p:regular r:id="rId44"/>
      <p:bold r:id="rId45"/>
      <p:italic r:id="rId46"/>
      <p:boldItalic r:id="rId47"/>
    </p:embeddedFont>
    <p:embeddedFont>
      <p:font typeface="Optimistic Text"/>
      <p:regular r:id="rId48"/>
      <p:bold r:id="rId49"/>
    </p:embeddedFont>
    <p:embeddedFont>
      <p:font typeface="Optimistic Text Light"/>
      <p:regular r:id="rId50"/>
      <p:bold r:id="rId51"/>
    </p:embeddedFont>
    <p:embeddedFont>
      <p:font typeface="Optimistic Display Light"/>
      <p:regular r:id="rId52"/>
    </p:embeddedFont>
    <p:embeddedFont>
      <p:font typeface="Helvetica Neue"/>
      <p:regular r:id="rId53"/>
      <p:bold r:id="rId54"/>
      <p:italic r:id="rId55"/>
      <p:boldItalic r:id="rId56"/>
    </p:embeddedFont>
    <p:embeddedFont>
      <p:font typeface="Optimistic Display"/>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108">
          <p15:clr>
            <a:srgbClr val="9AA0A6"/>
          </p15:clr>
        </p15:guide>
        <p15:guide id="4" pos="144">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Stephanie Chen"/>
  <p:cmAuthor clrIdx="1" id="1" initials="" lastIdx="2" name="Deleted user"/>
  <p:cmAuthor clrIdx="2" id="2" initials="" lastIdx="1" name="Dan Lenan"/>
  <p:cmAuthor clrIdx="3" id="3" initials="" lastIdx="1" name="Leah Truit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108"/>
        <p:guide pos="14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MontserratLight-regular.fntdata"/><Relationship Id="rId43" Type="http://schemas.openxmlformats.org/officeDocument/2006/relationships/font" Target="fonts/MontserratMedium-boldItalic.fntdata"/><Relationship Id="rId46" Type="http://schemas.openxmlformats.org/officeDocument/2006/relationships/font" Target="fonts/MontserratLight-italic.fntdata"/><Relationship Id="rId45" Type="http://schemas.openxmlformats.org/officeDocument/2006/relationships/font" Target="fonts/Montserrat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font" Target="fonts/OptimisticText-regular.fntdata"/><Relationship Id="rId47" Type="http://schemas.openxmlformats.org/officeDocument/2006/relationships/font" Target="fonts/MontserratLight-boldItalic.fntdata"/><Relationship Id="rId49" Type="http://schemas.openxmlformats.org/officeDocument/2006/relationships/font" Target="fonts/OptimisticTex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font" Target="fonts/OptimisticDisplayMedium-bold.fntdata"/><Relationship Id="rId38" Type="http://schemas.openxmlformats.org/officeDocument/2006/relationships/font" Target="fonts/OptimisticDisplayMedium-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ptimisticTextLight-bold.fntdata"/><Relationship Id="rId50" Type="http://schemas.openxmlformats.org/officeDocument/2006/relationships/font" Target="fonts/OptimisticTextLight-regular.fntdata"/><Relationship Id="rId53" Type="http://schemas.openxmlformats.org/officeDocument/2006/relationships/font" Target="fonts/HelveticaNeue-regular.fntdata"/><Relationship Id="rId52" Type="http://schemas.openxmlformats.org/officeDocument/2006/relationships/font" Target="fonts/OptimisticDisplayLight-regular.fntdata"/><Relationship Id="rId11" Type="http://schemas.openxmlformats.org/officeDocument/2006/relationships/slide" Target="slides/slide4.xml"/><Relationship Id="rId55" Type="http://schemas.openxmlformats.org/officeDocument/2006/relationships/font" Target="fonts/HelveticaNeue-italic.fntdata"/><Relationship Id="rId10" Type="http://schemas.openxmlformats.org/officeDocument/2006/relationships/slide" Target="slides/slide3.xml"/><Relationship Id="rId54" Type="http://schemas.openxmlformats.org/officeDocument/2006/relationships/font" Target="fonts/HelveticaNeue-bold.fntdata"/><Relationship Id="rId13" Type="http://schemas.openxmlformats.org/officeDocument/2006/relationships/slide" Target="slides/slide6.xml"/><Relationship Id="rId57" Type="http://schemas.openxmlformats.org/officeDocument/2006/relationships/font" Target="fonts/OptimisticDisplay-bold.fntdata"/><Relationship Id="rId12" Type="http://schemas.openxmlformats.org/officeDocument/2006/relationships/slide" Target="slides/slide5.xml"/><Relationship Id="rId56" Type="http://schemas.openxmlformats.org/officeDocument/2006/relationships/font" Target="fonts/HelveticaNeue-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4-01T20:59:32.894">
    <p:pos x="1628" y="2591"/>
    <p:text>@danlenan@meta.com @leahtruitt@meta.com to add how you want to use Weekly Updates as part of your current processes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3-28T09:55:48.202">
    <p:pos x="1818" y="647"/>
    <p:text>@kimcatherine@meta.com we should find a way to add that if there are new partners that you plan to work with, we need to establish ap process to assign new account teams to partners.  
@danlenan@meta.com how often do we think that will be</p:text>
  </p:cm>
  <p:cm authorId="1" idx="1" dt="2025-03-27T23:23:05.861">
    <p:pos x="1818" y="647"/>
    <p:text>@stephaniechen@meta.com I wonder if we enhance our butterfly form. Where the questions we ask are conditional. 
path 1 --&gt; you have feedback
path 2 --&gt; you have a data-related request</p:text>
  </p:cm>
  <p:cm authorId="0" idx="3" dt="2025-03-28T02:58:00.632">
    <p:pos x="1818" y="647"/>
    <p:text>i think it would be better to do more of a MVP process of account assignments.
1 total reaction
Deleted user reacted with 👍 at 2025-03-28 03:51 AM</p:text>
  </p:cm>
  <p:cm authorId="2" idx="1" dt="2025-03-28T09:55:48.202">
    <p:pos x="1818" y="647"/>
    <p:text>For new channel partners e.g. an AWS these will be minimal. For new customers based on the current plan (could shift) this would be 50-100 in 2025.</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3-27T23:57:35.328">
    <p:pos x="2550" y="452"/>
    <p:text>@kimcatherine@meta.com this is LlamaX Account Team, correct?  if there is another RLP team member in the Account Team, what happens</p:text>
  </p:cm>
  <p:cm authorId="0" idx="5" dt="2025-03-27T23:57:35.328">
    <p:pos x="2550" y="452"/>
    <p:text>because this looks like it auto-adds entire RLP org folks that are tied to that account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3" idx="1" dt="2025-03-28T02:00:05.249">
    <p:pos x="1547" y="859"/>
    <p:text>Provide guidance about how to make sure you're getting the right partner. For example, when looking for AWS, it's actually called amazon.com which probably isn't intuitive for someone filling this out for the first time.</p:text>
  </p:cm>
  <p:cm authorId="1" idx="2" dt="2025-03-28T02:00:05.249">
    <p:pos x="1547" y="859"/>
    <p:text>For AWS specifically - especially since it's (obviously) a common partner... what if we just make an exception for amazon. where we arent operating only at parent account level. And we load into (one of) the AWS accounts already there...? @stephaniechen@meta.com , a question for @colejimison@meta.com</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l_jsvIe92B2-PvfU07YW2Ch3qcZcfLOqBYBD4DKsa0A/edit#slide=id.g30b23988c99_0_1299"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2b2721644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2b2721644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PARTNER HOME VERSION: </a:t>
            </a:r>
            <a:r>
              <a:rPr lang="en" u="sng">
                <a:solidFill>
                  <a:schemeClr val="hlink"/>
                </a:solidFill>
                <a:hlinkClick r:id="rId2"/>
              </a:rPr>
              <a:t>https://docs.google.com/presentation/d/1l_jsvIe92B2-PvfU07YW2Ch3qcZcfLOqBYBD4DKsa0A/edit#slide=id.g30b23988c99_0_1299</a:t>
            </a:r>
            <a:r>
              <a:rPr lang="en"/>
              <a: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42417942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42417942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3e03f6329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3e03f632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g34618d457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34618d45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3424179422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3424179422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3424179422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3424179422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34241794224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34241794224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Optimistic Display"/>
                <a:ea typeface="Optimistic Display"/>
                <a:cs typeface="Optimistic Display"/>
                <a:sym typeface="Optimistic Display"/>
              </a:rPr>
              <a:t>NOTE: You can create an </a:t>
            </a:r>
            <a:r>
              <a:rPr lang="en">
                <a:solidFill>
                  <a:schemeClr val="dk1"/>
                </a:solidFill>
                <a:latin typeface="Optimistic Display"/>
                <a:ea typeface="Optimistic Display"/>
                <a:cs typeface="Optimistic Display"/>
                <a:sym typeface="Optimistic Display"/>
              </a:rPr>
              <a:t>Opportunity</a:t>
            </a:r>
            <a:r>
              <a:rPr lang="en">
                <a:solidFill>
                  <a:schemeClr val="dk1"/>
                </a:solidFill>
                <a:latin typeface="Optimistic Display"/>
                <a:ea typeface="Optimistic Display"/>
                <a:cs typeface="Optimistic Display"/>
                <a:sym typeface="Optimistic Display"/>
              </a:rPr>
              <a:t> from an existing Opportunity but suggest not using that flow</a:t>
            </a:r>
            <a:endParaRPr>
              <a:solidFill>
                <a:schemeClr val="dk1"/>
              </a:solidFill>
              <a:latin typeface="Optimistic Display"/>
              <a:ea typeface="Optimistic Display"/>
              <a:cs typeface="Optimistic Display"/>
              <a:sym typeface="Optimistic Displ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3424179422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3424179422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38e5ae7ad7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338e5ae7ad7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338e5ae7ad7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338e5ae7ad7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38e5ae7ad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38e5ae7ad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3ca9032036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3ca9032036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338e5ae7ad7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338e5ae7ad7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34618d4571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34618d4571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43b8e0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343b8e0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338e5ae7ad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338e5ae7ad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g338e5ae7ad7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g338e5ae7ad7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4" name="Shape 1804"/>
        <p:cNvGrpSpPr/>
        <p:nvPr/>
      </p:nvGrpSpPr>
      <p:grpSpPr>
        <a:xfrm>
          <a:off x="0" y="0"/>
          <a:ext cx="0" cy="0"/>
          <a:chOff x="0" y="0"/>
          <a:chExt cx="0" cy="0"/>
        </a:xfrm>
      </p:grpSpPr>
      <p:sp>
        <p:nvSpPr>
          <p:cNvPr id="1805" name="Google Shape;1805;g338e5ae7ad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6" name="Google Shape;1806;g338e5ae7ad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338e5ae7ad7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338e5ae7ad7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34340e6bee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34340e6bee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g33e03f6329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3" name="Google Shape;1863;g33e03f6329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33ca9032036_0_1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33ca9032036_0_1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3ca9032036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3ca9032036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2b2721644d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2b2721644d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3ca903203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3ca903203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38e5ae7ad7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338e5ae7ad7_0_1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38e5ae7ad7_0_2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338e5ae7ad7_0_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3ca903203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3ca903203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3438578028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6" name="Google Shape;1396;g343857802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341fef55c16_1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1" name="Google Shape;1421;g341fef55c16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 Id="rId3"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type="title">
  <p:cSld name="TITLE">
    <p:spTree>
      <p:nvGrpSpPr>
        <p:cNvPr id="9" name="Shape 9"/>
        <p:cNvGrpSpPr/>
        <p:nvPr/>
      </p:nvGrpSpPr>
      <p:grpSpPr>
        <a:xfrm>
          <a:off x="0" y="0"/>
          <a:ext cx="0" cy="0"/>
          <a:chOff x="0" y="0"/>
          <a:chExt cx="0" cy="0"/>
        </a:xfrm>
      </p:grpSpPr>
      <p:sp>
        <p:nvSpPr>
          <p:cNvPr id="10" name="Google Shape;10;p2"/>
          <p:cNvSpPr txBox="1"/>
          <p:nvPr>
            <p:ph idx="1" type="subTitle"/>
          </p:nvPr>
        </p:nvSpPr>
        <p:spPr>
          <a:xfrm>
            <a:off x="352050"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1" name="Google Shape;11;p2"/>
          <p:cNvSpPr txBox="1"/>
          <p:nvPr>
            <p:ph idx="2" type="subTitle"/>
          </p:nvPr>
        </p:nvSpPr>
        <p:spPr>
          <a:xfrm>
            <a:off x="2110537"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2" name="Google Shape;12;p2"/>
          <p:cNvSpPr txBox="1"/>
          <p:nvPr>
            <p:ph idx="3" type="subTitle"/>
          </p:nvPr>
        </p:nvSpPr>
        <p:spPr>
          <a:xfrm>
            <a:off x="3869025"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3" name="Google Shape;13;p2"/>
          <p:cNvSpPr txBox="1"/>
          <p:nvPr>
            <p:ph type="ctrTitle"/>
          </p:nvPr>
        </p:nvSpPr>
        <p:spPr>
          <a:xfrm>
            <a:off x="352050" y="1325880"/>
            <a:ext cx="59826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 name="Google Shape;14;p2"/>
          <p:cNvSpPr txBox="1"/>
          <p:nvPr>
            <p:ph idx="4" type="subTitle"/>
          </p:nvPr>
        </p:nvSpPr>
        <p:spPr>
          <a:xfrm>
            <a:off x="352050" y="2423165"/>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grpSp>
        <p:nvGrpSpPr>
          <p:cNvPr id="15" name="Google Shape;15;p2"/>
          <p:cNvGrpSpPr/>
          <p:nvPr/>
        </p:nvGrpSpPr>
        <p:grpSpPr>
          <a:xfrm>
            <a:off x="7933699" y="4625913"/>
            <a:ext cx="862960" cy="173755"/>
            <a:chOff x="15867399" y="9251826"/>
            <a:chExt cx="1725920" cy="347510"/>
          </a:xfrm>
        </p:grpSpPr>
        <p:grpSp>
          <p:nvGrpSpPr>
            <p:cNvPr id="16" name="Google Shape;16;p2"/>
            <p:cNvGrpSpPr/>
            <p:nvPr/>
          </p:nvGrpSpPr>
          <p:grpSpPr>
            <a:xfrm>
              <a:off x="16500868" y="9262980"/>
              <a:ext cx="1092451" cy="336217"/>
              <a:chOff x="4940894" y="2609525"/>
              <a:chExt cx="5500759" cy="1694643"/>
            </a:xfrm>
          </p:grpSpPr>
          <p:sp>
            <p:nvSpPr>
              <p:cNvPr id="17" name="Google Shape;17;p2"/>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18" name="Google Shape;18;p2"/>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19" name="Google Shape;19;p2"/>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 name="Google Shape;20;p2"/>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nvGrpSpPr>
            <p:cNvPr id="21" name="Google Shape;21;p2"/>
            <p:cNvGrpSpPr/>
            <p:nvPr/>
          </p:nvGrpSpPr>
          <p:grpSpPr>
            <a:xfrm>
              <a:off x="15867399" y="9251826"/>
              <a:ext cx="523393" cy="347510"/>
              <a:chOff x="1751220" y="2553305"/>
              <a:chExt cx="2635412" cy="1751564"/>
            </a:xfrm>
          </p:grpSpPr>
          <p:grpSp>
            <p:nvGrpSpPr>
              <p:cNvPr id="22" name="Google Shape;22;p2"/>
              <p:cNvGrpSpPr/>
              <p:nvPr/>
            </p:nvGrpSpPr>
            <p:grpSpPr>
              <a:xfrm>
                <a:off x="1751220" y="2553305"/>
                <a:ext cx="2635412" cy="1751564"/>
                <a:chOff x="1751220" y="2553305"/>
                <a:chExt cx="2635412" cy="1751564"/>
              </a:xfrm>
            </p:grpSpPr>
            <p:sp>
              <p:nvSpPr>
                <p:cNvPr id="23" name="Google Shape;23;p2"/>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4" name="Google Shape;24;p2"/>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5" name="Google Shape;25;p2"/>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6" name="Google Shape;26;p2"/>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27" name="Google Shape;27;p2"/>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ext (Third)">
  <p:cSld name="TITLE_AND_BODY_2_1">
    <p:spTree>
      <p:nvGrpSpPr>
        <p:cNvPr id="85" name="Shape 85"/>
        <p:cNvGrpSpPr/>
        <p:nvPr/>
      </p:nvGrpSpPr>
      <p:grpSpPr>
        <a:xfrm>
          <a:off x="0" y="0"/>
          <a:ext cx="0" cy="0"/>
          <a:chOff x="0" y="0"/>
          <a:chExt cx="0" cy="0"/>
        </a:xfrm>
      </p:grpSpPr>
      <p:sp>
        <p:nvSpPr>
          <p:cNvPr id="86" name="Google Shape;86;p11"/>
          <p:cNvSpPr txBox="1"/>
          <p:nvPr>
            <p:ph type="title"/>
          </p:nvPr>
        </p:nvSpPr>
        <p:spPr>
          <a:xfrm>
            <a:off x="349763" y="1325875"/>
            <a:ext cx="24645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7" name="Google Shape;87;p11"/>
          <p:cNvSpPr txBox="1"/>
          <p:nvPr>
            <p:ph idx="1" type="body"/>
          </p:nvPr>
        </p:nvSpPr>
        <p:spPr>
          <a:xfrm>
            <a:off x="349763" y="2921512"/>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88" name="Google Shape;88;p11"/>
          <p:cNvSpPr txBox="1"/>
          <p:nvPr>
            <p:ph idx="2"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9" name="Google Shape;89;p1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Points (Three)">
  <p:cSld name="TITLE_AND_BODY_2_2_1_2">
    <p:spTree>
      <p:nvGrpSpPr>
        <p:cNvPr id="782" name="Shape 782"/>
        <p:cNvGrpSpPr/>
        <p:nvPr/>
      </p:nvGrpSpPr>
      <p:grpSpPr>
        <a:xfrm>
          <a:off x="0" y="0"/>
          <a:ext cx="0" cy="0"/>
          <a:chOff x="0" y="0"/>
          <a:chExt cx="0" cy="0"/>
        </a:xfrm>
      </p:grpSpPr>
      <p:sp>
        <p:nvSpPr>
          <p:cNvPr id="783" name="Google Shape;783;p102"/>
          <p:cNvSpPr txBox="1"/>
          <p:nvPr>
            <p:ph type="title"/>
          </p:nvPr>
        </p:nvSpPr>
        <p:spPr>
          <a:xfrm>
            <a:off x="580644"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84" name="Google Shape;784;p102"/>
          <p:cNvSpPr txBox="1"/>
          <p:nvPr>
            <p:ph idx="1" type="body"/>
          </p:nvPr>
        </p:nvSpPr>
        <p:spPr>
          <a:xfrm>
            <a:off x="580644"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85" name="Google Shape;785;p102"/>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86" name="Google Shape;786;p102"/>
          <p:cNvSpPr txBox="1"/>
          <p:nvPr>
            <p:ph idx="3" type="title"/>
          </p:nvPr>
        </p:nvSpPr>
        <p:spPr>
          <a:xfrm>
            <a:off x="3364519"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87" name="Google Shape;787;p102"/>
          <p:cNvSpPr txBox="1"/>
          <p:nvPr>
            <p:ph idx="4" type="body"/>
          </p:nvPr>
        </p:nvSpPr>
        <p:spPr>
          <a:xfrm>
            <a:off x="3364519" y="3543300"/>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88" name="Google Shape;788;p102"/>
          <p:cNvSpPr txBox="1"/>
          <p:nvPr>
            <p:ph idx="5" type="title"/>
          </p:nvPr>
        </p:nvSpPr>
        <p:spPr>
          <a:xfrm>
            <a:off x="6148386"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89" name="Google Shape;789;p102"/>
          <p:cNvSpPr txBox="1"/>
          <p:nvPr>
            <p:ph idx="6" type="body"/>
          </p:nvPr>
        </p:nvSpPr>
        <p:spPr>
          <a:xfrm>
            <a:off x="6148386"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Points (Four)">
  <p:cSld name="TITLE_AND_BODY_2_2_1_2_1">
    <p:spTree>
      <p:nvGrpSpPr>
        <p:cNvPr id="790" name="Shape 790"/>
        <p:cNvGrpSpPr/>
        <p:nvPr/>
      </p:nvGrpSpPr>
      <p:grpSpPr>
        <a:xfrm>
          <a:off x="0" y="0"/>
          <a:ext cx="0" cy="0"/>
          <a:chOff x="0" y="0"/>
          <a:chExt cx="0" cy="0"/>
        </a:xfrm>
      </p:grpSpPr>
      <p:sp>
        <p:nvSpPr>
          <p:cNvPr id="791" name="Google Shape;791;p103"/>
          <p:cNvSpPr txBox="1"/>
          <p:nvPr>
            <p:ph type="title"/>
          </p:nvPr>
        </p:nvSpPr>
        <p:spPr>
          <a:xfrm>
            <a:off x="58064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92" name="Google Shape;792;p103"/>
          <p:cNvSpPr txBox="1"/>
          <p:nvPr>
            <p:ph idx="1" type="body"/>
          </p:nvPr>
        </p:nvSpPr>
        <p:spPr>
          <a:xfrm>
            <a:off x="58064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93" name="Google Shape;793;p103"/>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94" name="Google Shape;794;p103"/>
          <p:cNvSpPr txBox="1"/>
          <p:nvPr>
            <p:ph idx="3" type="title"/>
          </p:nvPr>
        </p:nvSpPr>
        <p:spPr>
          <a:xfrm>
            <a:off x="268376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95" name="Google Shape;795;p103"/>
          <p:cNvSpPr txBox="1"/>
          <p:nvPr>
            <p:ph idx="4" type="body"/>
          </p:nvPr>
        </p:nvSpPr>
        <p:spPr>
          <a:xfrm>
            <a:off x="268376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96" name="Google Shape;796;p103"/>
          <p:cNvSpPr txBox="1"/>
          <p:nvPr>
            <p:ph idx="5" type="title"/>
          </p:nvPr>
        </p:nvSpPr>
        <p:spPr>
          <a:xfrm>
            <a:off x="478688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97" name="Google Shape;797;p103"/>
          <p:cNvSpPr txBox="1"/>
          <p:nvPr>
            <p:ph idx="6" type="body"/>
          </p:nvPr>
        </p:nvSpPr>
        <p:spPr>
          <a:xfrm>
            <a:off x="478688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98" name="Google Shape;798;p103"/>
          <p:cNvSpPr txBox="1"/>
          <p:nvPr>
            <p:ph idx="7" type="title"/>
          </p:nvPr>
        </p:nvSpPr>
        <p:spPr>
          <a:xfrm>
            <a:off x="689000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799" name="Google Shape;799;p103"/>
          <p:cNvSpPr txBox="1"/>
          <p:nvPr>
            <p:ph idx="8" type="body"/>
          </p:nvPr>
        </p:nvSpPr>
        <p:spPr>
          <a:xfrm>
            <a:off x="689000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_Big Stat">
  <p:cSld name="TITLE_1">
    <p:spTree>
      <p:nvGrpSpPr>
        <p:cNvPr id="800" name="Shape 800"/>
        <p:cNvGrpSpPr/>
        <p:nvPr/>
      </p:nvGrpSpPr>
      <p:grpSpPr>
        <a:xfrm>
          <a:off x="0" y="0"/>
          <a:ext cx="0" cy="0"/>
          <a:chOff x="0" y="0"/>
          <a:chExt cx="0" cy="0"/>
        </a:xfrm>
      </p:grpSpPr>
      <p:sp>
        <p:nvSpPr>
          <p:cNvPr id="801" name="Google Shape;801;p104"/>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02" name="Google Shape;802;p104"/>
          <p:cNvSpPr txBox="1"/>
          <p:nvPr>
            <p:ph type="ctrTitle"/>
          </p:nvPr>
        </p:nvSpPr>
        <p:spPr>
          <a:xfrm>
            <a:off x="763525" y="1691638"/>
            <a:ext cx="7611300" cy="11019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None/>
              <a:defRPr sz="7300"/>
            </a:lvl2pPr>
            <a:lvl3pPr lvl="2" rtl="0" algn="ctr">
              <a:spcBef>
                <a:spcPts val="0"/>
              </a:spcBef>
              <a:spcAft>
                <a:spcPts val="0"/>
              </a:spcAft>
              <a:buSzPts val="7300"/>
              <a:buNone/>
              <a:defRPr sz="7300"/>
            </a:lvl3pPr>
            <a:lvl4pPr lvl="3" rtl="0" algn="ctr">
              <a:spcBef>
                <a:spcPts val="0"/>
              </a:spcBef>
              <a:spcAft>
                <a:spcPts val="0"/>
              </a:spcAft>
              <a:buSzPts val="7300"/>
              <a:buNone/>
              <a:defRPr sz="7300"/>
            </a:lvl4pPr>
            <a:lvl5pPr lvl="4" rtl="0" algn="ctr">
              <a:spcBef>
                <a:spcPts val="0"/>
              </a:spcBef>
              <a:spcAft>
                <a:spcPts val="0"/>
              </a:spcAft>
              <a:buSzPts val="7300"/>
              <a:buNone/>
              <a:defRPr sz="7300"/>
            </a:lvl5pPr>
            <a:lvl6pPr lvl="5" rtl="0" algn="ctr">
              <a:spcBef>
                <a:spcPts val="0"/>
              </a:spcBef>
              <a:spcAft>
                <a:spcPts val="0"/>
              </a:spcAft>
              <a:buSzPts val="7300"/>
              <a:buNone/>
              <a:defRPr sz="7300"/>
            </a:lvl6pPr>
            <a:lvl7pPr lvl="6" rtl="0" algn="ctr">
              <a:spcBef>
                <a:spcPts val="0"/>
              </a:spcBef>
              <a:spcAft>
                <a:spcPts val="0"/>
              </a:spcAft>
              <a:buSzPts val="7300"/>
              <a:buNone/>
              <a:defRPr sz="7300"/>
            </a:lvl7pPr>
            <a:lvl8pPr lvl="7" rtl="0" algn="ctr">
              <a:spcBef>
                <a:spcPts val="0"/>
              </a:spcBef>
              <a:spcAft>
                <a:spcPts val="0"/>
              </a:spcAft>
              <a:buSzPts val="7300"/>
              <a:buNone/>
              <a:defRPr sz="7300"/>
            </a:lvl8pPr>
            <a:lvl9pPr lvl="8" rtl="0" algn="ctr">
              <a:spcBef>
                <a:spcPts val="0"/>
              </a:spcBef>
              <a:spcAft>
                <a:spcPts val="0"/>
              </a:spcAft>
              <a:buSzPts val="7300"/>
              <a:buNone/>
              <a:defRPr sz="7300"/>
            </a:lvl9pPr>
          </a:lstStyle>
          <a:p/>
        </p:txBody>
      </p:sp>
      <p:sp>
        <p:nvSpPr>
          <p:cNvPr id="803" name="Google Shape;803;p104"/>
          <p:cNvSpPr txBox="1"/>
          <p:nvPr>
            <p:ph idx="2" type="subTitle"/>
          </p:nvPr>
        </p:nvSpPr>
        <p:spPr>
          <a:xfrm>
            <a:off x="763579" y="2729487"/>
            <a:ext cx="7611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804" name="Google Shape;804;p104"/>
          <p:cNvSpPr txBox="1"/>
          <p:nvPr>
            <p:ph idx="3" type="subTitle"/>
          </p:nvPr>
        </p:nvSpPr>
        <p:spPr>
          <a:xfrm>
            <a:off x="214884"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Stats (Two)">
  <p:cSld name="TITLE_1_1">
    <p:spTree>
      <p:nvGrpSpPr>
        <p:cNvPr id="805" name="Shape 805"/>
        <p:cNvGrpSpPr/>
        <p:nvPr/>
      </p:nvGrpSpPr>
      <p:grpSpPr>
        <a:xfrm>
          <a:off x="0" y="0"/>
          <a:ext cx="0" cy="0"/>
          <a:chOff x="0" y="0"/>
          <a:chExt cx="0" cy="0"/>
        </a:xfrm>
      </p:grpSpPr>
      <p:sp>
        <p:nvSpPr>
          <p:cNvPr id="806" name="Google Shape;806;p105"/>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07" name="Google Shape;807;p105"/>
          <p:cNvSpPr txBox="1"/>
          <p:nvPr>
            <p:ph type="ctrTitle"/>
          </p:nvPr>
        </p:nvSpPr>
        <p:spPr>
          <a:xfrm>
            <a:off x="701775" y="1691640"/>
            <a:ext cx="3168600" cy="11019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808" name="Google Shape;808;p105"/>
          <p:cNvSpPr txBox="1"/>
          <p:nvPr>
            <p:ph idx="2" type="subTitle"/>
          </p:nvPr>
        </p:nvSpPr>
        <p:spPr>
          <a:xfrm>
            <a:off x="701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809" name="Google Shape;809;p105"/>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810" name="Google Shape;810;p105"/>
          <p:cNvSpPr txBox="1"/>
          <p:nvPr>
            <p:ph idx="4" type="ctrTitle"/>
          </p:nvPr>
        </p:nvSpPr>
        <p:spPr>
          <a:xfrm>
            <a:off x="5273775" y="1691640"/>
            <a:ext cx="3168600" cy="11019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811" name="Google Shape;811;p105"/>
          <p:cNvSpPr txBox="1"/>
          <p:nvPr>
            <p:ph idx="5" type="subTitle"/>
          </p:nvPr>
        </p:nvSpPr>
        <p:spPr>
          <a:xfrm>
            <a:off x="5273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Stats (Three)">
  <p:cSld name="TITLE_1_1_1">
    <p:spTree>
      <p:nvGrpSpPr>
        <p:cNvPr id="812" name="Shape 812"/>
        <p:cNvGrpSpPr/>
        <p:nvPr/>
      </p:nvGrpSpPr>
      <p:grpSpPr>
        <a:xfrm>
          <a:off x="0" y="0"/>
          <a:ext cx="0" cy="0"/>
          <a:chOff x="0" y="0"/>
          <a:chExt cx="0" cy="0"/>
        </a:xfrm>
      </p:grpSpPr>
      <p:sp>
        <p:nvSpPr>
          <p:cNvPr id="813" name="Google Shape;813;p106"/>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14" name="Google Shape;814;p106"/>
          <p:cNvSpPr txBox="1"/>
          <p:nvPr>
            <p:ph type="ctrTitle"/>
          </p:nvPr>
        </p:nvSpPr>
        <p:spPr>
          <a:xfrm>
            <a:off x="763524" y="197523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15" name="Google Shape;815;p106"/>
          <p:cNvSpPr txBox="1"/>
          <p:nvPr>
            <p:ph idx="2" type="subTitle"/>
          </p:nvPr>
        </p:nvSpPr>
        <p:spPr>
          <a:xfrm>
            <a:off x="763574"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816" name="Google Shape;816;p106"/>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817" name="Google Shape;817;p106"/>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18" name="Google Shape;818;p106"/>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819" name="Google Shape;819;p106"/>
          <p:cNvSpPr txBox="1"/>
          <p:nvPr>
            <p:ph idx="6" type="ctrTitle"/>
          </p:nvPr>
        </p:nvSpPr>
        <p:spPr>
          <a:xfrm>
            <a:off x="6268212"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20" name="Google Shape;820;p106"/>
          <p:cNvSpPr txBox="1"/>
          <p:nvPr>
            <p:ph idx="7" type="subTitle"/>
          </p:nvPr>
        </p:nvSpPr>
        <p:spPr>
          <a:xfrm>
            <a:off x="6268262"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_Stat (Half)">
  <p:cSld name="TITLE_1_2_2">
    <p:spTree>
      <p:nvGrpSpPr>
        <p:cNvPr id="821" name="Shape 821"/>
        <p:cNvGrpSpPr/>
        <p:nvPr/>
      </p:nvGrpSpPr>
      <p:grpSpPr>
        <a:xfrm>
          <a:off x="0" y="0"/>
          <a:ext cx="0" cy="0"/>
          <a:chOff x="0" y="0"/>
          <a:chExt cx="0" cy="0"/>
        </a:xfrm>
      </p:grpSpPr>
      <p:sp>
        <p:nvSpPr>
          <p:cNvPr id="822" name="Google Shape;822;p107"/>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23" name="Google Shape;823;p107"/>
          <p:cNvSpPr txBox="1"/>
          <p:nvPr>
            <p:ph type="ctrTitle"/>
          </p:nvPr>
        </p:nvSpPr>
        <p:spPr>
          <a:xfrm>
            <a:off x="763524" y="1691638"/>
            <a:ext cx="3520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824" name="Google Shape;824;p107"/>
          <p:cNvSpPr txBox="1"/>
          <p:nvPr>
            <p:ph idx="2" type="subTitle"/>
          </p:nvPr>
        </p:nvSpPr>
        <p:spPr>
          <a:xfrm>
            <a:off x="763549" y="2729487"/>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825" name="Google Shape;825;p107"/>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_Stats (Half)">
  <p:cSld name="TITLE_1_2">
    <p:spTree>
      <p:nvGrpSpPr>
        <p:cNvPr id="826" name="Shape 826"/>
        <p:cNvGrpSpPr/>
        <p:nvPr/>
      </p:nvGrpSpPr>
      <p:grpSpPr>
        <a:xfrm>
          <a:off x="0" y="0"/>
          <a:ext cx="0" cy="0"/>
          <a:chOff x="0" y="0"/>
          <a:chExt cx="0" cy="0"/>
        </a:xfrm>
      </p:grpSpPr>
      <p:sp>
        <p:nvSpPr>
          <p:cNvPr id="827" name="Google Shape;827;p108"/>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28" name="Google Shape;828;p108"/>
          <p:cNvSpPr txBox="1"/>
          <p:nvPr>
            <p:ph type="ctrTitle"/>
          </p:nvPr>
        </p:nvSpPr>
        <p:spPr>
          <a:xfrm>
            <a:off x="763524" y="1234438"/>
            <a:ext cx="3520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29" name="Google Shape;829;p108"/>
          <p:cNvSpPr txBox="1"/>
          <p:nvPr>
            <p:ph idx="2" type="subTitle"/>
          </p:nvPr>
        </p:nvSpPr>
        <p:spPr>
          <a:xfrm>
            <a:off x="763549" y="1985486"/>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830" name="Google Shape;830;p108"/>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831" name="Google Shape;831;p108"/>
          <p:cNvSpPr txBox="1"/>
          <p:nvPr>
            <p:ph idx="4" type="ctrTitle"/>
          </p:nvPr>
        </p:nvSpPr>
        <p:spPr>
          <a:xfrm>
            <a:off x="763524" y="2680850"/>
            <a:ext cx="3520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32" name="Google Shape;832;p108"/>
          <p:cNvSpPr txBox="1"/>
          <p:nvPr>
            <p:ph idx="5" type="subTitle"/>
          </p:nvPr>
        </p:nvSpPr>
        <p:spPr>
          <a:xfrm>
            <a:off x="763549" y="3432050"/>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_Stat (Third)">
  <p:cSld name="TITLE_1_2_2_1">
    <p:spTree>
      <p:nvGrpSpPr>
        <p:cNvPr id="833" name="Shape 833"/>
        <p:cNvGrpSpPr/>
        <p:nvPr/>
      </p:nvGrpSpPr>
      <p:grpSpPr>
        <a:xfrm>
          <a:off x="0" y="0"/>
          <a:ext cx="0" cy="0"/>
          <a:chOff x="0" y="0"/>
          <a:chExt cx="0" cy="0"/>
        </a:xfrm>
      </p:grpSpPr>
      <p:sp>
        <p:nvSpPr>
          <p:cNvPr id="834" name="Google Shape;834;p109"/>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35" name="Google Shape;835;p109"/>
          <p:cNvSpPr txBox="1"/>
          <p:nvPr>
            <p:ph type="ctrTitle"/>
          </p:nvPr>
        </p:nvSpPr>
        <p:spPr>
          <a:xfrm>
            <a:off x="38862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36" name="Google Shape;836;p109"/>
          <p:cNvSpPr txBox="1"/>
          <p:nvPr>
            <p:ph idx="2" type="subTitle"/>
          </p:nvPr>
        </p:nvSpPr>
        <p:spPr>
          <a:xfrm>
            <a:off x="388638"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837" name="Google Shape;837;p109"/>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6_Stats (Third)">
  <p:cSld name="TITLE_1_2_3">
    <p:spTree>
      <p:nvGrpSpPr>
        <p:cNvPr id="838" name="Shape 838"/>
        <p:cNvGrpSpPr/>
        <p:nvPr/>
      </p:nvGrpSpPr>
      <p:grpSpPr>
        <a:xfrm>
          <a:off x="0" y="0"/>
          <a:ext cx="0" cy="0"/>
          <a:chOff x="0" y="0"/>
          <a:chExt cx="0" cy="0"/>
        </a:xfrm>
      </p:grpSpPr>
      <p:sp>
        <p:nvSpPr>
          <p:cNvPr id="839" name="Google Shape;839;p110"/>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40" name="Google Shape;840;p110"/>
          <p:cNvSpPr txBox="1"/>
          <p:nvPr>
            <p:ph type="ctrTitle"/>
          </p:nvPr>
        </p:nvSpPr>
        <p:spPr>
          <a:xfrm>
            <a:off x="38862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41" name="Google Shape;841;p110"/>
          <p:cNvSpPr txBox="1"/>
          <p:nvPr>
            <p:ph idx="2" type="subTitle"/>
          </p:nvPr>
        </p:nvSpPr>
        <p:spPr>
          <a:xfrm>
            <a:off x="388638"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842" name="Google Shape;842;p110"/>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843" name="Google Shape;843;p110"/>
          <p:cNvSpPr txBox="1"/>
          <p:nvPr>
            <p:ph idx="4" type="ctrTitle"/>
          </p:nvPr>
        </p:nvSpPr>
        <p:spPr>
          <a:xfrm>
            <a:off x="38862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844" name="Google Shape;844;p110"/>
          <p:cNvSpPr txBox="1"/>
          <p:nvPr>
            <p:ph idx="5" type="subTitle"/>
          </p:nvPr>
        </p:nvSpPr>
        <p:spPr>
          <a:xfrm>
            <a:off x="388638"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9_End Card">
  <p:cSld name="SECTION_HEADER_2_1_2_3_1">
    <p:spTree>
      <p:nvGrpSpPr>
        <p:cNvPr id="845" name="Shape 845"/>
        <p:cNvGrpSpPr/>
        <p:nvPr/>
      </p:nvGrpSpPr>
      <p:grpSpPr>
        <a:xfrm>
          <a:off x="0" y="0"/>
          <a:ext cx="0" cy="0"/>
          <a:chOff x="0" y="0"/>
          <a:chExt cx="0" cy="0"/>
        </a:xfrm>
      </p:grpSpPr>
      <p:pic>
        <p:nvPicPr>
          <p:cNvPr id="846" name="Google Shape;846;p111"/>
          <p:cNvPicPr preferRelativeResize="0"/>
          <p:nvPr/>
        </p:nvPicPr>
        <p:blipFill>
          <a:blip r:embed="rId2">
            <a:alphaModFix/>
          </a:blip>
          <a:stretch>
            <a:fillRect/>
          </a:stretch>
        </p:blipFill>
        <p:spPr>
          <a:xfrm>
            <a:off x="2770675" y="1795987"/>
            <a:ext cx="3602652" cy="155152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Columns (Two)">
  <p:cSld name="TITLE_AND_BODY_2_2">
    <p:spTree>
      <p:nvGrpSpPr>
        <p:cNvPr id="90" name="Shape 90"/>
        <p:cNvGrpSpPr/>
        <p:nvPr/>
      </p:nvGrpSpPr>
      <p:grpSpPr>
        <a:xfrm>
          <a:off x="0" y="0"/>
          <a:ext cx="0" cy="0"/>
          <a:chOff x="0" y="0"/>
          <a:chExt cx="0" cy="0"/>
        </a:xfrm>
      </p:grpSpPr>
      <p:sp>
        <p:nvSpPr>
          <p:cNvPr id="91" name="Google Shape;91;p12"/>
          <p:cNvSpPr txBox="1"/>
          <p:nvPr>
            <p:ph type="title"/>
          </p:nvPr>
        </p:nvSpPr>
        <p:spPr>
          <a:xfrm>
            <a:off x="701800"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 name="Google Shape;92;p12"/>
          <p:cNvSpPr txBox="1"/>
          <p:nvPr>
            <p:ph idx="1" type="body"/>
          </p:nvPr>
        </p:nvSpPr>
        <p:spPr>
          <a:xfrm>
            <a:off x="701800"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93" name="Google Shape;93;p12"/>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94" name="Google Shape;94;p12"/>
          <p:cNvSpPr txBox="1"/>
          <p:nvPr>
            <p:ph idx="3" type="title"/>
          </p:nvPr>
        </p:nvSpPr>
        <p:spPr>
          <a:xfrm>
            <a:off x="5278375"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12"/>
          <p:cNvSpPr txBox="1"/>
          <p:nvPr>
            <p:ph idx="4" type="body"/>
          </p:nvPr>
        </p:nvSpPr>
        <p:spPr>
          <a:xfrm>
            <a:off x="5278375"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96" name="Google Shape;96;p1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2_End Card (Gradient)">
  <p:cSld name="SECTION_HEADER_2_1_2_3_1_3">
    <p:bg>
      <p:bgPr>
        <a:blipFill>
          <a:blip r:embed="rId2">
            <a:alphaModFix/>
          </a:blip>
          <a:stretch>
            <a:fillRect/>
          </a:stretch>
        </a:blipFill>
      </p:bgPr>
    </p:bg>
    <p:spTree>
      <p:nvGrpSpPr>
        <p:cNvPr id="847" name="Shape 847"/>
        <p:cNvGrpSpPr/>
        <p:nvPr/>
      </p:nvGrpSpPr>
      <p:grpSpPr>
        <a:xfrm>
          <a:off x="0" y="0"/>
          <a:ext cx="0" cy="0"/>
          <a:chOff x="0" y="0"/>
          <a:chExt cx="0" cy="0"/>
        </a:xfrm>
      </p:grpSpPr>
      <p:pic>
        <p:nvPicPr>
          <p:cNvPr id="848" name="Google Shape;848;p112"/>
          <p:cNvPicPr preferRelativeResize="0"/>
          <p:nvPr/>
        </p:nvPicPr>
        <p:blipFill>
          <a:blip r:embed="rId3">
            <a:alphaModFix/>
          </a:blip>
          <a:stretch>
            <a:fillRect/>
          </a:stretch>
        </p:blipFill>
        <p:spPr>
          <a:xfrm>
            <a:off x="2770675" y="1795987"/>
            <a:ext cx="3602652" cy="1551526"/>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p:cSld name="TITLE_2">
    <p:bg>
      <p:bgPr>
        <a:solidFill>
          <a:schemeClr val="dk1"/>
        </a:solidFill>
      </p:bgPr>
    </p:bg>
    <p:spTree>
      <p:nvGrpSpPr>
        <p:cNvPr id="849" name="Shape 849"/>
        <p:cNvGrpSpPr/>
        <p:nvPr/>
      </p:nvGrpSpPr>
      <p:grpSpPr>
        <a:xfrm>
          <a:off x="0" y="0"/>
          <a:ext cx="0" cy="0"/>
          <a:chOff x="0" y="0"/>
          <a:chExt cx="0" cy="0"/>
        </a:xfrm>
      </p:grpSpPr>
      <p:pic>
        <p:nvPicPr>
          <p:cNvPr id="850" name="Google Shape;850;p113"/>
          <p:cNvPicPr preferRelativeResize="0"/>
          <p:nvPr/>
        </p:nvPicPr>
        <p:blipFill>
          <a:blip r:embed="rId2">
            <a:alphaModFix/>
          </a:blip>
          <a:stretch>
            <a:fillRect/>
          </a:stretch>
        </p:blipFill>
        <p:spPr>
          <a:xfrm>
            <a:off x="7712964" y="4407408"/>
            <a:ext cx="1220726" cy="524911"/>
          </a:xfrm>
          <a:prstGeom prst="rect">
            <a:avLst/>
          </a:prstGeom>
          <a:noFill/>
          <a:ln>
            <a:noFill/>
          </a:ln>
        </p:spPr>
      </p:pic>
      <p:sp>
        <p:nvSpPr>
          <p:cNvPr id="851" name="Google Shape;851;p113"/>
          <p:cNvSpPr txBox="1"/>
          <p:nvPr>
            <p:ph idx="1" type="subTitle"/>
          </p:nvPr>
        </p:nvSpPr>
        <p:spPr>
          <a:xfrm>
            <a:off x="395287"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52" name="Google Shape;852;p113"/>
          <p:cNvSpPr txBox="1"/>
          <p:nvPr>
            <p:ph idx="2" type="subTitle"/>
          </p:nvPr>
        </p:nvSpPr>
        <p:spPr>
          <a:xfrm>
            <a:off x="2158606"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53" name="Google Shape;853;p113"/>
          <p:cNvSpPr txBox="1"/>
          <p:nvPr>
            <p:ph idx="3" type="subTitle"/>
          </p:nvPr>
        </p:nvSpPr>
        <p:spPr>
          <a:xfrm>
            <a:off x="3921925"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54" name="Google Shape;854;p113"/>
          <p:cNvSpPr txBox="1"/>
          <p:nvPr>
            <p:ph type="ctrTitle"/>
          </p:nvPr>
        </p:nvSpPr>
        <p:spPr>
          <a:xfrm>
            <a:off x="395288" y="1924812"/>
            <a:ext cx="59826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3600"/>
              <a:buNone/>
              <a:defRPr sz="3600">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855" name="Google Shape;855;p113"/>
          <p:cNvSpPr txBox="1"/>
          <p:nvPr>
            <p:ph idx="4" type="subTitle"/>
          </p:nvPr>
        </p:nvSpPr>
        <p:spPr>
          <a:xfrm>
            <a:off x="395288"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Title (Gradient)">
  <p:cSld name="TITLE_2_1">
    <p:bg>
      <p:bgPr>
        <a:blipFill>
          <a:blip r:embed="rId2">
            <a:alphaModFix/>
          </a:blip>
          <a:stretch>
            <a:fillRect/>
          </a:stretch>
        </a:blipFill>
      </p:bgPr>
    </p:bg>
    <p:spTree>
      <p:nvGrpSpPr>
        <p:cNvPr id="856" name="Shape 856"/>
        <p:cNvGrpSpPr/>
        <p:nvPr/>
      </p:nvGrpSpPr>
      <p:grpSpPr>
        <a:xfrm>
          <a:off x="0" y="0"/>
          <a:ext cx="0" cy="0"/>
          <a:chOff x="0" y="0"/>
          <a:chExt cx="0" cy="0"/>
        </a:xfrm>
      </p:grpSpPr>
      <p:pic>
        <p:nvPicPr>
          <p:cNvPr id="857" name="Google Shape;857;p114"/>
          <p:cNvPicPr preferRelativeResize="0"/>
          <p:nvPr/>
        </p:nvPicPr>
        <p:blipFill>
          <a:blip r:embed="rId3">
            <a:alphaModFix/>
          </a:blip>
          <a:stretch>
            <a:fillRect/>
          </a:stretch>
        </p:blipFill>
        <p:spPr>
          <a:xfrm>
            <a:off x="7712964" y="4407408"/>
            <a:ext cx="1220726" cy="524911"/>
          </a:xfrm>
          <a:prstGeom prst="rect">
            <a:avLst/>
          </a:prstGeom>
          <a:noFill/>
          <a:ln>
            <a:noFill/>
          </a:ln>
        </p:spPr>
      </p:pic>
      <p:sp>
        <p:nvSpPr>
          <p:cNvPr id="858" name="Google Shape;858;p114"/>
          <p:cNvSpPr txBox="1"/>
          <p:nvPr>
            <p:ph idx="1" type="subTitle"/>
          </p:nvPr>
        </p:nvSpPr>
        <p:spPr>
          <a:xfrm>
            <a:off x="395287"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59" name="Google Shape;859;p114"/>
          <p:cNvSpPr txBox="1"/>
          <p:nvPr>
            <p:ph idx="2" type="subTitle"/>
          </p:nvPr>
        </p:nvSpPr>
        <p:spPr>
          <a:xfrm>
            <a:off x="2158606"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60" name="Google Shape;860;p114"/>
          <p:cNvSpPr txBox="1"/>
          <p:nvPr>
            <p:ph idx="3" type="subTitle"/>
          </p:nvPr>
        </p:nvSpPr>
        <p:spPr>
          <a:xfrm>
            <a:off x="3921925"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861" name="Google Shape;861;p114"/>
          <p:cNvSpPr txBox="1"/>
          <p:nvPr>
            <p:ph type="ctrTitle"/>
          </p:nvPr>
        </p:nvSpPr>
        <p:spPr>
          <a:xfrm>
            <a:off x="395288" y="1924812"/>
            <a:ext cx="59826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3600"/>
              <a:buNone/>
              <a:defRPr sz="3600">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862" name="Google Shape;862;p114"/>
          <p:cNvSpPr txBox="1"/>
          <p:nvPr>
            <p:ph idx="4" type="subTitle"/>
          </p:nvPr>
        </p:nvSpPr>
        <p:spPr>
          <a:xfrm>
            <a:off x="395288"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Agenda">
  <p:cSld name="SECTION_HEADER_2_2_2">
    <p:bg>
      <p:bgPr>
        <a:solidFill>
          <a:schemeClr val="dk1"/>
        </a:solidFill>
      </p:bgPr>
    </p:bg>
    <p:spTree>
      <p:nvGrpSpPr>
        <p:cNvPr id="863" name="Shape 863"/>
        <p:cNvGrpSpPr/>
        <p:nvPr/>
      </p:nvGrpSpPr>
      <p:grpSpPr>
        <a:xfrm>
          <a:off x="0" y="0"/>
          <a:ext cx="0" cy="0"/>
          <a:chOff x="0" y="0"/>
          <a:chExt cx="0" cy="0"/>
        </a:xfrm>
      </p:grpSpPr>
      <p:sp>
        <p:nvSpPr>
          <p:cNvPr id="864" name="Google Shape;864;p115"/>
          <p:cNvSpPr txBox="1"/>
          <p:nvPr>
            <p:ph idx="1" type="body"/>
          </p:nvPr>
        </p:nvSpPr>
        <p:spPr>
          <a:xfrm>
            <a:off x="4686300" y="914025"/>
            <a:ext cx="3581700" cy="34680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Clr>
                <a:schemeClr val="accent4"/>
              </a:buClr>
              <a:buSzPts val="1400"/>
              <a:buNone/>
              <a:defRPr sz="1400">
                <a:solidFill>
                  <a:schemeClr val="accent4"/>
                </a:solidFill>
              </a:defRPr>
            </a:lvl1pPr>
            <a:lvl2pPr indent="-317500" lvl="1" marL="914400" rtl="0">
              <a:lnSpc>
                <a:spcPct val="115000"/>
              </a:lnSpc>
              <a:spcBef>
                <a:spcPts val="900"/>
              </a:spcBef>
              <a:spcAft>
                <a:spcPts val="0"/>
              </a:spcAft>
              <a:buClr>
                <a:schemeClr val="accent4"/>
              </a:buClr>
              <a:buSzPts val="1400"/>
              <a:buAutoNum type="alphaLcPeriod"/>
              <a:defRPr sz="1400">
                <a:solidFill>
                  <a:schemeClr val="accent4"/>
                </a:solidFill>
              </a:defRPr>
            </a:lvl2pPr>
            <a:lvl3pPr indent="-317500" lvl="2" marL="1371600" rtl="0">
              <a:lnSpc>
                <a:spcPct val="115000"/>
              </a:lnSpc>
              <a:spcBef>
                <a:spcPts val="900"/>
              </a:spcBef>
              <a:spcAft>
                <a:spcPts val="0"/>
              </a:spcAft>
              <a:buClr>
                <a:schemeClr val="accent4"/>
              </a:buClr>
              <a:buSzPts val="1400"/>
              <a:buAutoNum type="romanLcPeriod"/>
              <a:defRPr sz="1400">
                <a:solidFill>
                  <a:schemeClr val="accent4"/>
                </a:solidFill>
              </a:defRPr>
            </a:lvl3pPr>
            <a:lvl4pPr indent="-317500" lvl="3" marL="1828800" rtl="0">
              <a:lnSpc>
                <a:spcPct val="115000"/>
              </a:lnSpc>
              <a:spcBef>
                <a:spcPts val="900"/>
              </a:spcBef>
              <a:spcAft>
                <a:spcPts val="0"/>
              </a:spcAft>
              <a:buClr>
                <a:schemeClr val="accent4"/>
              </a:buClr>
              <a:buSzPts val="1400"/>
              <a:buAutoNum type="arabicPeriod"/>
              <a:defRPr sz="1400">
                <a:solidFill>
                  <a:schemeClr val="accent4"/>
                </a:solidFill>
              </a:defRPr>
            </a:lvl4pPr>
            <a:lvl5pPr indent="-317500" lvl="4" marL="2286000" rtl="0">
              <a:lnSpc>
                <a:spcPct val="115000"/>
              </a:lnSpc>
              <a:spcBef>
                <a:spcPts val="900"/>
              </a:spcBef>
              <a:spcAft>
                <a:spcPts val="0"/>
              </a:spcAft>
              <a:buClr>
                <a:schemeClr val="accent4"/>
              </a:buClr>
              <a:buSzPts val="1400"/>
              <a:buAutoNum type="alphaLcPeriod"/>
              <a:defRPr sz="1400">
                <a:solidFill>
                  <a:schemeClr val="accent4"/>
                </a:solidFill>
              </a:defRPr>
            </a:lvl5pPr>
            <a:lvl6pPr indent="-317500" lvl="5" marL="2743200" rtl="0">
              <a:lnSpc>
                <a:spcPct val="115000"/>
              </a:lnSpc>
              <a:spcBef>
                <a:spcPts val="900"/>
              </a:spcBef>
              <a:spcAft>
                <a:spcPts val="0"/>
              </a:spcAft>
              <a:buClr>
                <a:schemeClr val="accent4"/>
              </a:buClr>
              <a:buSzPts val="1400"/>
              <a:buAutoNum type="romanLcPeriod"/>
              <a:defRPr sz="1400">
                <a:solidFill>
                  <a:schemeClr val="accent4"/>
                </a:solidFill>
              </a:defRPr>
            </a:lvl6pPr>
            <a:lvl7pPr indent="-317500" lvl="6" marL="3200400" rtl="0">
              <a:lnSpc>
                <a:spcPct val="115000"/>
              </a:lnSpc>
              <a:spcBef>
                <a:spcPts val="900"/>
              </a:spcBef>
              <a:spcAft>
                <a:spcPts val="0"/>
              </a:spcAft>
              <a:buClr>
                <a:schemeClr val="accent4"/>
              </a:buClr>
              <a:buSzPts val="1400"/>
              <a:buAutoNum type="arabicPeriod"/>
              <a:defRPr sz="1400">
                <a:solidFill>
                  <a:schemeClr val="accent4"/>
                </a:solidFill>
              </a:defRPr>
            </a:lvl7pPr>
            <a:lvl8pPr indent="-317500" lvl="7" marL="3657600" rtl="0">
              <a:lnSpc>
                <a:spcPct val="115000"/>
              </a:lnSpc>
              <a:spcBef>
                <a:spcPts val="900"/>
              </a:spcBef>
              <a:spcAft>
                <a:spcPts val="0"/>
              </a:spcAft>
              <a:buClr>
                <a:schemeClr val="accent4"/>
              </a:buClr>
              <a:buSzPts val="1400"/>
              <a:buAutoNum type="alphaLcPeriod"/>
              <a:defRPr sz="1400">
                <a:solidFill>
                  <a:schemeClr val="accent4"/>
                </a:solidFill>
              </a:defRPr>
            </a:lvl8pPr>
            <a:lvl9pPr indent="-317500" lvl="8" marL="4114800" rtl="0">
              <a:lnSpc>
                <a:spcPct val="115000"/>
              </a:lnSpc>
              <a:spcBef>
                <a:spcPts val="900"/>
              </a:spcBef>
              <a:spcAft>
                <a:spcPts val="900"/>
              </a:spcAft>
              <a:buClr>
                <a:schemeClr val="accent4"/>
              </a:buClr>
              <a:buSzPts val="1400"/>
              <a:buAutoNum type="romanLcPeriod"/>
              <a:defRPr sz="1400">
                <a:solidFill>
                  <a:schemeClr val="accent4"/>
                </a:solidFill>
              </a:defRPr>
            </a:lvl9pPr>
          </a:lstStyle>
          <a:p/>
        </p:txBody>
      </p:sp>
      <p:sp>
        <p:nvSpPr>
          <p:cNvPr id="865" name="Google Shape;865;p115"/>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lgn="ctr">
              <a:spcBef>
                <a:spcPts val="0"/>
              </a:spcBef>
              <a:spcAft>
                <a:spcPts val="0"/>
              </a:spcAft>
              <a:buClr>
                <a:schemeClr val="accent4"/>
              </a:buClr>
              <a:buSzPts val="2800"/>
              <a:buNone/>
              <a:defRPr>
                <a:solidFill>
                  <a:schemeClr val="accent4"/>
                </a:solidFill>
              </a:defRPr>
            </a:lvl2pPr>
            <a:lvl3pPr lvl="2" rtl="0" algn="ctr">
              <a:spcBef>
                <a:spcPts val="0"/>
              </a:spcBef>
              <a:spcAft>
                <a:spcPts val="0"/>
              </a:spcAft>
              <a:buClr>
                <a:schemeClr val="accent4"/>
              </a:buClr>
              <a:buSzPts val="2800"/>
              <a:buNone/>
              <a:defRPr>
                <a:solidFill>
                  <a:schemeClr val="accent4"/>
                </a:solidFill>
              </a:defRPr>
            </a:lvl3pPr>
            <a:lvl4pPr lvl="3" rtl="0" algn="ctr">
              <a:spcBef>
                <a:spcPts val="0"/>
              </a:spcBef>
              <a:spcAft>
                <a:spcPts val="0"/>
              </a:spcAft>
              <a:buClr>
                <a:schemeClr val="accent4"/>
              </a:buClr>
              <a:buSzPts val="2800"/>
              <a:buNone/>
              <a:defRPr>
                <a:solidFill>
                  <a:schemeClr val="accent4"/>
                </a:solidFill>
              </a:defRPr>
            </a:lvl4pPr>
            <a:lvl5pPr lvl="4" rtl="0" algn="ctr">
              <a:spcBef>
                <a:spcPts val="0"/>
              </a:spcBef>
              <a:spcAft>
                <a:spcPts val="0"/>
              </a:spcAft>
              <a:buClr>
                <a:schemeClr val="accent4"/>
              </a:buClr>
              <a:buSzPts val="2800"/>
              <a:buNone/>
              <a:defRPr>
                <a:solidFill>
                  <a:schemeClr val="accent4"/>
                </a:solidFill>
              </a:defRPr>
            </a:lvl5pPr>
            <a:lvl6pPr lvl="5" rtl="0" algn="ctr">
              <a:spcBef>
                <a:spcPts val="0"/>
              </a:spcBef>
              <a:spcAft>
                <a:spcPts val="0"/>
              </a:spcAft>
              <a:buClr>
                <a:schemeClr val="accent4"/>
              </a:buClr>
              <a:buSzPts val="2800"/>
              <a:buNone/>
              <a:defRPr>
                <a:solidFill>
                  <a:schemeClr val="accent4"/>
                </a:solidFill>
              </a:defRPr>
            </a:lvl6pPr>
            <a:lvl7pPr lvl="6" rtl="0" algn="ctr">
              <a:spcBef>
                <a:spcPts val="0"/>
              </a:spcBef>
              <a:spcAft>
                <a:spcPts val="0"/>
              </a:spcAft>
              <a:buClr>
                <a:schemeClr val="accent4"/>
              </a:buClr>
              <a:buSzPts val="2800"/>
              <a:buNone/>
              <a:defRPr>
                <a:solidFill>
                  <a:schemeClr val="accent4"/>
                </a:solidFill>
              </a:defRPr>
            </a:lvl7pPr>
            <a:lvl8pPr lvl="7" rtl="0" algn="ctr">
              <a:spcBef>
                <a:spcPts val="0"/>
              </a:spcBef>
              <a:spcAft>
                <a:spcPts val="0"/>
              </a:spcAft>
              <a:buClr>
                <a:schemeClr val="accent4"/>
              </a:buClr>
              <a:buSzPts val="2800"/>
              <a:buNone/>
              <a:defRPr>
                <a:solidFill>
                  <a:schemeClr val="accent4"/>
                </a:solidFill>
              </a:defRPr>
            </a:lvl8pPr>
            <a:lvl9pPr lvl="8" rtl="0" algn="ctr">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Agenda (Gradient)">
  <p:cSld name="SECTION_HEADER_2_2_2_1">
    <p:bg>
      <p:bgPr>
        <a:blipFill>
          <a:blip r:embed="rId2">
            <a:alphaModFix/>
          </a:blip>
          <a:stretch>
            <a:fillRect/>
          </a:stretch>
        </a:blipFill>
      </p:bgPr>
    </p:bg>
    <p:spTree>
      <p:nvGrpSpPr>
        <p:cNvPr id="866" name="Shape 866"/>
        <p:cNvGrpSpPr/>
        <p:nvPr/>
      </p:nvGrpSpPr>
      <p:grpSpPr>
        <a:xfrm>
          <a:off x="0" y="0"/>
          <a:ext cx="0" cy="0"/>
          <a:chOff x="0" y="0"/>
          <a:chExt cx="0" cy="0"/>
        </a:xfrm>
      </p:grpSpPr>
      <p:sp>
        <p:nvSpPr>
          <p:cNvPr id="867" name="Google Shape;867;p116"/>
          <p:cNvSpPr txBox="1"/>
          <p:nvPr>
            <p:ph idx="1" type="body"/>
          </p:nvPr>
        </p:nvSpPr>
        <p:spPr>
          <a:xfrm>
            <a:off x="4686300" y="914025"/>
            <a:ext cx="3581700" cy="34680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Clr>
                <a:schemeClr val="accent4"/>
              </a:buClr>
              <a:buSzPts val="1400"/>
              <a:buNone/>
              <a:defRPr sz="1400">
                <a:solidFill>
                  <a:schemeClr val="accent4"/>
                </a:solidFill>
              </a:defRPr>
            </a:lvl1pPr>
            <a:lvl2pPr indent="-317500" lvl="1" marL="914400" rtl="0">
              <a:lnSpc>
                <a:spcPct val="115000"/>
              </a:lnSpc>
              <a:spcBef>
                <a:spcPts val="900"/>
              </a:spcBef>
              <a:spcAft>
                <a:spcPts val="0"/>
              </a:spcAft>
              <a:buClr>
                <a:schemeClr val="accent4"/>
              </a:buClr>
              <a:buSzPts val="1400"/>
              <a:buAutoNum type="alphaLcPeriod"/>
              <a:defRPr sz="1400">
                <a:solidFill>
                  <a:schemeClr val="accent4"/>
                </a:solidFill>
              </a:defRPr>
            </a:lvl2pPr>
            <a:lvl3pPr indent="-317500" lvl="2" marL="1371600" rtl="0">
              <a:lnSpc>
                <a:spcPct val="115000"/>
              </a:lnSpc>
              <a:spcBef>
                <a:spcPts val="900"/>
              </a:spcBef>
              <a:spcAft>
                <a:spcPts val="0"/>
              </a:spcAft>
              <a:buClr>
                <a:schemeClr val="accent4"/>
              </a:buClr>
              <a:buSzPts val="1400"/>
              <a:buAutoNum type="romanLcPeriod"/>
              <a:defRPr sz="1400">
                <a:solidFill>
                  <a:schemeClr val="accent4"/>
                </a:solidFill>
              </a:defRPr>
            </a:lvl3pPr>
            <a:lvl4pPr indent="-317500" lvl="3" marL="1828800" rtl="0">
              <a:lnSpc>
                <a:spcPct val="115000"/>
              </a:lnSpc>
              <a:spcBef>
                <a:spcPts val="900"/>
              </a:spcBef>
              <a:spcAft>
                <a:spcPts val="0"/>
              </a:spcAft>
              <a:buClr>
                <a:schemeClr val="accent4"/>
              </a:buClr>
              <a:buSzPts val="1400"/>
              <a:buAutoNum type="arabicPeriod"/>
              <a:defRPr sz="1400">
                <a:solidFill>
                  <a:schemeClr val="accent4"/>
                </a:solidFill>
              </a:defRPr>
            </a:lvl4pPr>
            <a:lvl5pPr indent="-317500" lvl="4" marL="2286000" rtl="0">
              <a:lnSpc>
                <a:spcPct val="115000"/>
              </a:lnSpc>
              <a:spcBef>
                <a:spcPts val="900"/>
              </a:spcBef>
              <a:spcAft>
                <a:spcPts val="0"/>
              </a:spcAft>
              <a:buClr>
                <a:schemeClr val="accent4"/>
              </a:buClr>
              <a:buSzPts val="1400"/>
              <a:buAutoNum type="alphaLcPeriod"/>
              <a:defRPr sz="1400">
                <a:solidFill>
                  <a:schemeClr val="accent4"/>
                </a:solidFill>
              </a:defRPr>
            </a:lvl5pPr>
            <a:lvl6pPr indent="-317500" lvl="5" marL="2743200" rtl="0">
              <a:lnSpc>
                <a:spcPct val="115000"/>
              </a:lnSpc>
              <a:spcBef>
                <a:spcPts val="900"/>
              </a:spcBef>
              <a:spcAft>
                <a:spcPts val="0"/>
              </a:spcAft>
              <a:buClr>
                <a:schemeClr val="accent4"/>
              </a:buClr>
              <a:buSzPts val="1400"/>
              <a:buAutoNum type="romanLcPeriod"/>
              <a:defRPr sz="1400">
                <a:solidFill>
                  <a:schemeClr val="accent4"/>
                </a:solidFill>
              </a:defRPr>
            </a:lvl6pPr>
            <a:lvl7pPr indent="-317500" lvl="6" marL="3200400" rtl="0">
              <a:lnSpc>
                <a:spcPct val="115000"/>
              </a:lnSpc>
              <a:spcBef>
                <a:spcPts val="900"/>
              </a:spcBef>
              <a:spcAft>
                <a:spcPts val="0"/>
              </a:spcAft>
              <a:buClr>
                <a:schemeClr val="accent4"/>
              </a:buClr>
              <a:buSzPts val="1400"/>
              <a:buAutoNum type="arabicPeriod"/>
              <a:defRPr sz="1400">
                <a:solidFill>
                  <a:schemeClr val="accent4"/>
                </a:solidFill>
              </a:defRPr>
            </a:lvl7pPr>
            <a:lvl8pPr indent="-317500" lvl="7" marL="3657600" rtl="0">
              <a:lnSpc>
                <a:spcPct val="115000"/>
              </a:lnSpc>
              <a:spcBef>
                <a:spcPts val="900"/>
              </a:spcBef>
              <a:spcAft>
                <a:spcPts val="0"/>
              </a:spcAft>
              <a:buClr>
                <a:schemeClr val="accent4"/>
              </a:buClr>
              <a:buSzPts val="1400"/>
              <a:buAutoNum type="alphaLcPeriod"/>
              <a:defRPr sz="1400">
                <a:solidFill>
                  <a:schemeClr val="accent4"/>
                </a:solidFill>
              </a:defRPr>
            </a:lvl8pPr>
            <a:lvl9pPr indent="-317500" lvl="8" marL="4114800" rtl="0">
              <a:lnSpc>
                <a:spcPct val="115000"/>
              </a:lnSpc>
              <a:spcBef>
                <a:spcPts val="900"/>
              </a:spcBef>
              <a:spcAft>
                <a:spcPts val="900"/>
              </a:spcAft>
              <a:buClr>
                <a:schemeClr val="accent4"/>
              </a:buClr>
              <a:buSzPts val="1400"/>
              <a:buAutoNum type="romanLcPeriod"/>
              <a:defRPr sz="1400">
                <a:solidFill>
                  <a:schemeClr val="accent4"/>
                </a:solidFill>
              </a:defRPr>
            </a:lvl9pPr>
          </a:lstStyle>
          <a:p/>
        </p:txBody>
      </p:sp>
      <p:sp>
        <p:nvSpPr>
          <p:cNvPr id="868" name="Google Shape;868;p116"/>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lgn="ctr">
              <a:spcBef>
                <a:spcPts val="0"/>
              </a:spcBef>
              <a:spcAft>
                <a:spcPts val="0"/>
              </a:spcAft>
              <a:buClr>
                <a:schemeClr val="accent4"/>
              </a:buClr>
              <a:buSzPts val="2800"/>
              <a:buNone/>
              <a:defRPr>
                <a:solidFill>
                  <a:schemeClr val="accent4"/>
                </a:solidFill>
              </a:defRPr>
            </a:lvl2pPr>
            <a:lvl3pPr lvl="2" rtl="0" algn="ctr">
              <a:spcBef>
                <a:spcPts val="0"/>
              </a:spcBef>
              <a:spcAft>
                <a:spcPts val="0"/>
              </a:spcAft>
              <a:buClr>
                <a:schemeClr val="accent4"/>
              </a:buClr>
              <a:buSzPts val="2800"/>
              <a:buNone/>
              <a:defRPr>
                <a:solidFill>
                  <a:schemeClr val="accent4"/>
                </a:solidFill>
              </a:defRPr>
            </a:lvl3pPr>
            <a:lvl4pPr lvl="3" rtl="0" algn="ctr">
              <a:spcBef>
                <a:spcPts val="0"/>
              </a:spcBef>
              <a:spcAft>
                <a:spcPts val="0"/>
              </a:spcAft>
              <a:buClr>
                <a:schemeClr val="accent4"/>
              </a:buClr>
              <a:buSzPts val="2800"/>
              <a:buNone/>
              <a:defRPr>
                <a:solidFill>
                  <a:schemeClr val="accent4"/>
                </a:solidFill>
              </a:defRPr>
            </a:lvl4pPr>
            <a:lvl5pPr lvl="4" rtl="0" algn="ctr">
              <a:spcBef>
                <a:spcPts val="0"/>
              </a:spcBef>
              <a:spcAft>
                <a:spcPts val="0"/>
              </a:spcAft>
              <a:buClr>
                <a:schemeClr val="accent4"/>
              </a:buClr>
              <a:buSzPts val="2800"/>
              <a:buNone/>
              <a:defRPr>
                <a:solidFill>
                  <a:schemeClr val="accent4"/>
                </a:solidFill>
              </a:defRPr>
            </a:lvl5pPr>
            <a:lvl6pPr lvl="5" rtl="0" algn="ctr">
              <a:spcBef>
                <a:spcPts val="0"/>
              </a:spcBef>
              <a:spcAft>
                <a:spcPts val="0"/>
              </a:spcAft>
              <a:buClr>
                <a:schemeClr val="accent4"/>
              </a:buClr>
              <a:buSzPts val="2800"/>
              <a:buNone/>
              <a:defRPr>
                <a:solidFill>
                  <a:schemeClr val="accent4"/>
                </a:solidFill>
              </a:defRPr>
            </a:lvl6pPr>
            <a:lvl7pPr lvl="6" rtl="0" algn="ctr">
              <a:spcBef>
                <a:spcPts val="0"/>
              </a:spcBef>
              <a:spcAft>
                <a:spcPts val="0"/>
              </a:spcAft>
              <a:buClr>
                <a:schemeClr val="accent4"/>
              </a:buClr>
              <a:buSzPts val="2800"/>
              <a:buNone/>
              <a:defRPr>
                <a:solidFill>
                  <a:schemeClr val="accent4"/>
                </a:solidFill>
              </a:defRPr>
            </a:lvl7pPr>
            <a:lvl8pPr lvl="7" rtl="0" algn="ctr">
              <a:spcBef>
                <a:spcPts val="0"/>
              </a:spcBef>
              <a:spcAft>
                <a:spcPts val="0"/>
              </a:spcAft>
              <a:buClr>
                <a:schemeClr val="accent4"/>
              </a:buClr>
              <a:buSzPts val="2800"/>
              <a:buNone/>
              <a:defRPr>
                <a:solidFill>
                  <a:schemeClr val="accent4"/>
                </a:solidFill>
              </a:defRPr>
            </a:lvl8pPr>
            <a:lvl9pPr lvl="8" rtl="0" algn="ctr">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Schedule">
  <p:cSld name="SECTION_HEADER_2_2_1_1">
    <p:bg>
      <p:bgPr>
        <a:solidFill>
          <a:schemeClr val="dk1"/>
        </a:solidFill>
      </p:bgPr>
    </p:bg>
    <p:spTree>
      <p:nvGrpSpPr>
        <p:cNvPr id="869" name="Shape 869"/>
        <p:cNvGrpSpPr/>
        <p:nvPr/>
      </p:nvGrpSpPr>
      <p:grpSpPr>
        <a:xfrm>
          <a:off x="0" y="0"/>
          <a:ext cx="0" cy="0"/>
          <a:chOff x="0" y="0"/>
          <a:chExt cx="0" cy="0"/>
        </a:xfrm>
      </p:grpSpPr>
      <p:sp>
        <p:nvSpPr>
          <p:cNvPr id="870" name="Google Shape;870;p117"/>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lgn="ctr">
              <a:spcBef>
                <a:spcPts val="0"/>
              </a:spcBef>
              <a:spcAft>
                <a:spcPts val="0"/>
              </a:spcAft>
              <a:buClr>
                <a:schemeClr val="accent4"/>
              </a:buClr>
              <a:buSzPts val="2800"/>
              <a:buNone/>
              <a:defRPr>
                <a:solidFill>
                  <a:schemeClr val="accent4"/>
                </a:solidFill>
              </a:defRPr>
            </a:lvl2pPr>
            <a:lvl3pPr lvl="2" rtl="0" algn="ctr">
              <a:spcBef>
                <a:spcPts val="0"/>
              </a:spcBef>
              <a:spcAft>
                <a:spcPts val="0"/>
              </a:spcAft>
              <a:buClr>
                <a:schemeClr val="accent4"/>
              </a:buClr>
              <a:buSzPts val="2800"/>
              <a:buNone/>
              <a:defRPr>
                <a:solidFill>
                  <a:schemeClr val="accent4"/>
                </a:solidFill>
              </a:defRPr>
            </a:lvl3pPr>
            <a:lvl4pPr lvl="3" rtl="0" algn="ctr">
              <a:spcBef>
                <a:spcPts val="0"/>
              </a:spcBef>
              <a:spcAft>
                <a:spcPts val="0"/>
              </a:spcAft>
              <a:buClr>
                <a:schemeClr val="accent4"/>
              </a:buClr>
              <a:buSzPts val="2800"/>
              <a:buNone/>
              <a:defRPr>
                <a:solidFill>
                  <a:schemeClr val="accent4"/>
                </a:solidFill>
              </a:defRPr>
            </a:lvl4pPr>
            <a:lvl5pPr lvl="4" rtl="0" algn="ctr">
              <a:spcBef>
                <a:spcPts val="0"/>
              </a:spcBef>
              <a:spcAft>
                <a:spcPts val="0"/>
              </a:spcAft>
              <a:buClr>
                <a:schemeClr val="accent4"/>
              </a:buClr>
              <a:buSzPts val="2800"/>
              <a:buNone/>
              <a:defRPr>
                <a:solidFill>
                  <a:schemeClr val="accent4"/>
                </a:solidFill>
              </a:defRPr>
            </a:lvl5pPr>
            <a:lvl6pPr lvl="5" rtl="0" algn="ctr">
              <a:spcBef>
                <a:spcPts val="0"/>
              </a:spcBef>
              <a:spcAft>
                <a:spcPts val="0"/>
              </a:spcAft>
              <a:buClr>
                <a:schemeClr val="accent4"/>
              </a:buClr>
              <a:buSzPts val="2800"/>
              <a:buNone/>
              <a:defRPr>
                <a:solidFill>
                  <a:schemeClr val="accent4"/>
                </a:solidFill>
              </a:defRPr>
            </a:lvl6pPr>
            <a:lvl7pPr lvl="6" rtl="0" algn="ctr">
              <a:spcBef>
                <a:spcPts val="0"/>
              </a:spcBef>
              <a:spcAft>
                <a:spcPts val="0"/>
              </a:spcAft>
              <a:buClr>
                <a:schemeClr val="accent4"/>
              </a:buClr>
              <a:buSzPts val="2800"/>
              <a:buNone/>
              <a:defRPr>
                <a:solidFill>
                  <a:schemeClr val="accent4"/>
                </a:solidFill>
              </a:defRPr>
            </a:lvl7pPr>
            <a:lvl8pPr lvl="7" rtl="0" algn="ctr">
              <a:spcBef>
                <a:spcPts val="0"/>
              </a:spcBef>
              <a:spcAft>
                <a:spcPts val="0"/>
              </a:spcAft>
              <a:buClr>
                <a:schemeClr val="accent4"/>
              </a:buClr>
              <a:buSzPts val="2800"/>
              <a:buNone/>
              <a:defRPr>
                <a:solidFill>
                  <a:schemeClr val="accent4"/>
                </a:solidFill>
              </a:defRPr>
            </a:lvl8pPr>
            <a:lvl9pPr lvl="8" rtl="0" algn="ctr">
              <a:spcBef>
                <a:spcPts val="0"/>
              </a:spcBef>
              <a:spcAft>
                <a:spcPts val="0"/>
              </a:spcAft>
              <a:buClr>
                <a:schemeClr val="accent4"/>
              </a:buClr>
              <a:buSzPts val="2800"/>
              <a:buNone/>
              <a:defRPr>
                <a:solidFill>
                  <a:schemeClr val="accent4"/>
                </a:solidFill>
              </a:defRPr>
            </a:lvl9pPr>
          </a:lstStyle>
          <a:p/>
        </p:txBody>
      </p:sp>
      <p:sp>
        <p:nvSpPr>
          <p:cNvPr id="871" name="Google Shape;871;p117"/>
          <p:cNvSpPr txBox="1"/>
          <p:nvPr>
            <p:ph idx="1" type="subTitle"/>
          </p:nvPr>
        </p:nvSpPr>
        <p:spPr>
          <a:xfrm>
            <a:off x="4293108" y="119254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72" name="Google Shape;872;p117"/>
          <p:cNvSpPr txBox="1"/>
          <p:nvPr>
            <p:ph idx="2" type="subTitle"/>
          </p:nvPr>
        </p:nvSpPr>
        <p:spPr>
          <a:xfrm>
            <a:off x="6702552" y="119254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73" name="Google Shape;873;p117"/>
          <p:cNvSpPr txBox="1"/>
          <p:nvPr>
            <p:ph idx="3" type="subTitle"/>
          </p:nvPr>
        </p:nvSpPr>
        <p:spPr>
          <a:xfrm>
            <a:off x="4293108" y="100966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74" name="Google Shape;874;p117"/>
          <p:cNvSpPr txBox="1"/>
          <p:nvPr>
            <p:ph idx="4" type="subTitle"/>
          </p:nvPr>
        </p:nvSpPr>
        <p:spPr>
          <a:xfrm>
            <a:off x="6702552" y="100966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75" name="Google Shape;875;p117"/>
          <p:cNvSpPr txBox="1"/>
          <p:nvPr>
            <p:ph idx="5" type="subTitle"/>
          </p:nvPr>
        </p:nvSpPr>
        <p:spPr>
          <a:xfrm>
            <a:off x="4293108" y="206122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76" name="Google Shape;876;p117"/>
          <p:cNvSpPr txBox="1"/>
          <p:nvPr>
            <p:ph idx="6" type="subTitle"/>
          </p:nvPr>
        </p:nvSpPr>
        <p:spPr>
          <a:xfrm>
            <a:off x="6702552" y="206122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77" name="Google Shape;877;p117"/>
          <p:cNvSpPr txBox="1"/>
          <p:nvPr>
            <p:ph idx="7" type="subTitle"/>
          </p:nvPr>
        </p:nvSpPr>
        <p:spPr>
          <a:xfrm>
            <a:off x="4293108" y="187834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78" name="Google Shape;878;p117"/>
          <p:cNvSpPr txBox="1"/>
          <p:nvPr>
            <p:ph idx="8" type="subTitle"/>
          </p:nvPr>
        </p:nvSpPr>
        <p:spPr>
          <a:xfrm>
            <a:off x="6702552" y="187834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79" name="Google Shape;879;p117"/>
          <p:cNvSpPr txBox="1"/>
          <p:nvPr>
            <p:ph idx="9" type="subTitle"/>
          </p:nvPr>
        </p:nvSpPr>
        <p:spPr>
          <a:xfrm>
            <a:off x="4293108" y="292990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80" name="Google Shape;880;p117"/>
          <p:cNvSpPr txBox="1"/>
          <p:nvPr>
            <p:ph idx="13" type="subTitle"/>
          </p:nvPr>
        </p:nvSpPr>
        <p:spPr>
          <a:xfrm>
            <a:off x="6702552" y="292990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81" name="Google Shape;881;p117"/>
          <p:cNvSpPr txBox="1"/>
          <p:nvPr>
            <p:ph idx="14" type="subTitle"/>
          </p:nvPr>
        </p:nvSpPr>
        <p:spPr>
          <a:xfrm>
            <a:off x="4293108" y="27470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2" name="Google Shape;882;p117"/>
          <p:cNvSpPr txBox="1"/>
          <p:nvPr>
            <p:ph idx="15" type="subTitle"/>
          </p:nvPr>
        </p:nvSpPr>
        <p:spPr>
          <a:xfrm>
            <a:off x="6702552" y="27470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3" name="Google Shape;883;p117"/>
          <p:cNvSpPr txBox="1"/>
          <p:nvPr>
            <p:ph idx="16" type="subTitle"/>
          </p:nvPr>
        </p:nvSpPr>
        <p:spPr>
          <a:xfrm>
            <a:off x="4293108" y="379858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84" name="Google Shape;884;p117"/>
          <p:cNvSpPr txBox="1"/>
          <p:nvPr>
            <p:ph idx="17" type="subTitle"/>
          </p:nvPr>
        </p:nvSpPr>
        <p:spPr>
          <a:xfrm>
            <a:off x="6702552" y="379858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885" name="Google Shape;885;p117"/>
          <p:cNvSpPr txBox="1"/>
          <p:nvPr>
            <p:ph idx="18" type="subTitle"/>
          </p:nvPr>
        </p:nvSpPr>
        <p:spPr>
          <a:xfrm>
            <a:off x="4293108" y="361570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6" name="Google Shape;886;p117"/>
          <p:cNvSpPr txBox="1"/>
          <p:nvPr>
            <p:ph idx="19" type="subTitle"/>
          </p:nvPr>
        </p:nvSpPr>
        <p:spPr>
          <a:xfrm>
            <a:off x="6702552" y="361570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7" name="Google Shape;887;p117"/>
          <p:cNvSpPr txBox="1"/>
          <p:nvPr>
            <p:ph idx="20" type="subTitle"/>
          </p:nvPr>
        </p:nvSpPr>
        <p:spPr>
          <a:xfrm>
            <a:off x="4293108" y="142114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8" name="Google Shape;888;p117"/>
          <p:cNvSpPr txBox="1"/>
          <p:nvPr>
            <p:ph idx="21" type="subTitle"/>
          </p:nvPr>
        </p:nvSpPr>
        <p:spPr>
          <a:xfrm>
            <a:off x="6702552" y="142114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89" name="Google Shape;889;p117"/>
          <p:cNvSpPr txBox="1"/>
          <p:nvPr>
            <p:ph idx="22" type="subTitle"/>
          </p:nvPr>
        </p:nvSpPr>
        <p:spPr>
          <a:xfrm>
            <a:off x="4293108" y="22898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90" name="Google Shape;890;p117"/>
          <p:cNvSpPr txBox="1"/>
          <p:nvPr>
            <p:ph idx="23" type="subTitle"/>
          </p:nvPr>
        </p:nvSpPr>
        <p:spPr>
          <a:xfrm>
            <a:off x="6702552" y="22898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91" name="Google Shape;891;p117"/>
          <p:cNvSpPr txBox="1"/>
          <p:nvPr>
            <p:ph idx="24" type="subTitle"/>
          </p:nvPr>
        </p:nvSpPr>
        <p:spPr>
          <a:xfrm>
            <a:off x="4293108" y="315850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92" name="Google Shape;892;p117"/>
          <p:cNvSpPr txBox="1"/>
          <p:nvPr>
            <p:ph idx="25" type="subTitle"/>
          </p:nvPr>
        </p:nvSpPr>
        <p:spPr>
          <a:xfrm>
            <a:off x="6702552" y="315850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93" name="Google Shape;893;p117"/>
          <p:cNvSpPr txBox="1"/>
          <p:nvPr>
            <p:ph idx="26" type="subTitle"/>
          </p:nvPr>
        </p:nvSpPr>
        <p:spPr>
          <a:xfrm>
            <a:off x="4293108" y="402718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894" name="Google Shape;894;p117"/>
          <p:cNvSpPr txBox="1"/>
          <p:nvPr>
            <p:ph idx="27" type="subTitle"/>
          </p:nvPr>
        </p:nvSpPr>
        <p:spPr>
          <a:xfrm>
            <a:off x="6702552" y="402718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Mission">
  <p:cSld name="SECTION_HEADER_2_1_2_1_1">
    <p:bg>
      <p:bgPr>
        <a:solidFill>
          <a:schemeClr val="dk1"/>
        </a:solidFill>
      </p:bgPr>
    </p:bg>
    <p:spTree>
      <p:nvGrpSpPr>
        <p:cNvPr id="895" name="Shape 895"/>
        <p:cNvGrpSpPr/>
        <p:nvPr/>
      </p:nvGrpSpPr>
      <p:grpSpPr>
        <a:xfrm>
          <a:off x="0" y="0"/>
          <a:ext cx="0" cy="0"/>
          <a:chOff x="0" y="0"/>
          <a:chExt cx="0" cy="0"/>
        </a:xfrm>
      </p:grpSpPr>
      <p:sp>
        <p:nvSpPr>
          <p:cNvPr id="896" name="Google Shape;896;p118"/>
          <p:cNvSpPr txBox="1"/>
          <p:nvPr>
            <p:ph type="title"/>
          </p:nvPr>
        </p:nvSpPr>
        <p:spPr>
          <a:xfrm>
            <a:off x="763524" y="1911096"/>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accent4"/>
              </a:buClr>
              <a:buSzPts val="1800"/>
              <a:buNone/>
              <a:defRPr sz="1800">
                <a:solidFill>
                  <a:schemeClr val="accent4"/>
                </a:solidFill>
              </a:defRPr>
            </a:lvl1pPr>
            <a:lvl2pPr lvl="1" rtl="0" algn="ctr">
              <a:lnSpc>
                <a:spcPct val="125000"/>
              </a:lnSpc>
              <a:spcBef>
                <a:spcPts val="0"/>
              </a:spcBef>
              <a:spcAft>
                <a:spcPts val="0"/>
              </a:spcAft>
              <a:buClr>
                <a:schemeClr val="accent4"/>
              </a:buClr>
              <a:buSzPts val="1800"/>
              <a:buNone/>
              <a:defRPr sz="1800">
                <a:solidFill>
                  <a:schemeClr val="accent4"/>
                </a:solidFill>
              </a:defRPr>
            </a:lvl2pPr>
            <a:lvl3pPr lvl="2" rtl="0" algn="ctr">
              <a:lnSpc>
                <a:spcPct val="125000"/>
              </a:lnSpc>
              <a:spcBef>
                <a:spcPts val="0"/>
              </a:spcBef>
              <a:spcAft>
                <a:spcPts val="0"/>
              </a:spcAft>
              <a:buClr>
                <a:schemeClr val="accent4"/>
              </a:buClr>
              <a:buSzPts val="1800"/>
              <a:buNone/>
              <a:defRPr sz="1800">
                <a:solidFill>
                  <a:schemeClr val="accent4"/>
                </a:solidFill>
              </a:defRPr>
            </a:lvl3pPr>
            <a:lvl4pPr lvl="3" rtl="0" algn="ctr">
              <a:lnSpc>
                <a:spcPct val="125000"/>
              </a:lnSpc>
              <a:spcBef>
                <a:spcPts val="0"/>
              </a:spcBef>
              <a:spcAft>
                <a:spcPts val="0"/>
              </a:spcAft>
              <a:buClr>
                <a:schemeClr val="accent4"/>
              </a:buClr>
              <a:buSzPts val="1800"/>
              <a:buNone/>
              <a:defRPr sz="1800">
                <a:solidFill>
                  <a:schemeClr val="accent4"/>
                </a:solidFill>
              </a:defRPr>
            </a:lvl4pPr>
            <a:lvl5pPr lvl="4" rtl="0" algn="ctr">
              <a:lnSpc>
                <a:spcPct val="125000"/>
              </a:lnSpc>
              <a:spcBef>
                <a:spcPts val="0"/>
              </a:spcBef>
              <a:spcAft>
                <a:spcPts val="0"/>
              </a:spcAft>
              <a:buClr>
                <a:schemeClr val="accent4"/>
              </a:buClr>
              <a:buSzPts val="1800"/>
              <a:buNone/>
              <a:defRPr sz="1800">
                <a:solidFill>
                  <a:schemeClr val="accent4"/>
                </a:solidFill>
              </a:defRPr>
            </a:lvl5pPr>
            <a:lvl6pPr lvl="5" rtl="0" algn="ctr">
              <a:lnSpc>
                <a:spcPct val="125000"/>
              </a:lnSpc>
              <a:spcBef>
                <a:spcPts val="0"/>
              </a:spcBef>
              <a:spcAft>
                <a:spcPts val="0"/>
              </a:spcAft>
              <a:buClr>
                <a:schemeClr val="accent4"/>
              </a:buClr>
              <a:buSzPts val="1800"/>
              <a:buNone/>
              <a:defRPr sz="1800">
                <a:solidFill>
                  <a:schemeClr val="accent4"/>
                </a:solidFill>
              </a:defRPr>
            </a:lvl6pPr>
            <a:lvl7pPr lvl="6" rtl="0" algn="ctr">
              <a:lnSpc>
                <a:spcPct val="125000"/>
              </a:lnSpc>
              <a:spcBef>
                <a:spcPts val="0"/>
              </a:spcBef>
              <a:spcAft>
                <a:spcPts val="0"/>
              </a:spcAft>
              <a:buClr>
                <a:schemeClr val="accent4"/>
              </a:buClr>
              <a:buSzPts val="1800"/>
              <a:buNone/>
              <a:defRPr sz="1800">
                <a:solidFill>
                  <a:schemeClr val="accent4"/>
                </a:solidFill>
              </a:defRPr>
            </a:lvl7pPr>
            <a:lvl8pPr lvl="7" rtl="0" algn="ctr">
              <a:lnSpc>
                <a:spcPct val="125000"/>
              </a:lnSpc>
              <a:spcBef>
                <a:spcPts val="0"/>
              </a:spcBef>
              <a:spcAft>
                <a:spcPts val="0"/>
              </a:spcAft>
              <a:buClr>
                <a:schemeClr val="accent4"/>
              </a:buClr>
              <a:buSzPts val="1800"/>
              <a:buNone/>
              <a:defRPr sz="1800">
                <a:solidFill>
                  <a:schemeClr val="accent4"/>
                </a:solidFill>
              </a:defRPr>
            </a:lvl8pPr>
            <a:lvl9pPr lvl="8" rtl="0" algn="ctr">
              <a:lnSpc>
                <a:spcPct val="125000"/>
              </a:lnSpc>
              <a:spcBef>
                <a:spcPts val="0"/>
              </a:spcBef>
              <a:spcAft>
                <a:spcPts val="0"/>
              </a:spcAft>
              <a:buClr>
                <a:schemeClr val="accent4"/>
              </a:buClr>
              <a:buSzPts val="1800"/>
              <a:buNone/>
              <a:defRPr sz="1800">
                <a:solidFill>
                  <a:schemeClr val="accent4"/>
                </a:solidFill>
              </a:defRPr>
            </a:lvl9pPr>
          </a:lstStyle>
          <a:p/>
        </p:txBody>
      </p:sp>
      <p:sp>
        <p:nvSpPr>
          <p:cNvPr id="897" name="Google Shape;897;p118"/>
          <p:cNvSpPr txBox="1"/>
          <p:nvPr>
            <p:ph idx="1" type="subTitle"/>
          </p:nvPr>
        </p:nvSpPr>
        <p:spPr>
          <a:xfrm>
            <a:off x="763524" y="1499616"/>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Quote">
  <p:cSld name="SECTION_HEADER_2_1_2_2_1">
    <p:bg>
      <p:bgPr>
        <a:solidFill>
          <a:schemeClr val="dk1"/>
        </a:solidFill>
      </p:bgPr>
    </p:bg>
    <p:spTree>
      <p:nvGrpSpPr>
        <p:cNvPr id="898" name="Shape 898"/>
        <p:cNvGrpSpPr/>
        <p:nvPr/>
      </p:nvGrpSpPr>
      <p:grpSpPr>
        <a:xfrm>
          <a:off x="0" y="0"/>
          <a:ext cx="0" cy="0"/>
          <a:chOff x="0" y="0"/>
          <a:chExt cx="0" cy="0"/>
        </a:xfrm>
      </p:grpSpPr>
      <p:sp>
        <p:nvSpPr>
          <p:cNvPr id="899" name="Google Shape;899;p119"/>
          <p:cNvSpPr txBox="1"/>
          <p:nvPr>
            <p:ph type="title"/>
          </p:nvPr>
        </p:nvSpPr>
        <p:spPr>
          <a:xfrm>
            <a:off x="763524" y="1394460"/>
            <a:ext cx="6688800" cy="2057400"/>
          </a:xfrm>
          <a:prstGeom prst="rect">
            <a:avLst/>
          </a:prstGeom>
        </p:spPr>
        <p:txBody>
          <a:bodyPr anchorCtr="0" anchor="b" bIns="0" lIns="0" spcFirstLastPara="1" rIns="0" wrap="square" tIns="0">
            <a:noAutofit/>
          </a:bodyPr>
          <a:lstStyle>
            <a:lvl1pPr lvl="0" rtl="0">
              <a:lnSpc>
                <a:spcPct val="125000"/>
              </a:lnSpc>
              <a:spcBef>
                <a:spcPts val="0"/>
              </a:spcBef>
              <a:spcAft>
                <a:spcPts val="0"/>
              </a:spcAft>
              <a:buClr>
                <a:schemeClr val="accent4"/>
              </a:buClr>
              <a:buSzPts val="1800"/>
              <a:buNone/>
              <a:defRPr sz="1800">
                <a:solidFill>
                  <a:schemeClr val="accent4"/>
                </a:solidFill>
              </a:defRPr>
            </a:lvl1pPr>
            <a:lvl2pPr lvl="1" rtl="0" algn="ctr">
              <a:lnSpc>
                <a:spcPct val="125000"/>
              </a:lnSpc>
              <a:spcBef>
                <a:spcPts val="0"/>
              </a:spcBef>
              <a:spcAft>
                <a:spcPts val="0"/>
              </a:spcAft>
              <a:buClr>
                <a:schemeClr val="accent4"/>
              </a:buClr>
              <a:buSzPts val="1800"/>
              <a:buNone/>
              <a:defRPr sz="1800">
                <a:solidFill>
                  <a:schemeClr val="accent4"/>
                </a:solidFill>
              </a:defRPr>
            </a:lvl2pPr>
            <a:lvl3pPr lvl="2" rtl="0" algn="ctr">
              <a:lnSpc>
                <a:spcPct val="125000"/>
              </a:lnSpc>
              <a:spcBef>
                <a:spcPts val="0"/>
              </a:spcBef>
              <a:spcAft>
                <a:spcPts val="0"/>
              </a:spcAft>
              <a:buClr>
                <a:schemeClr val="accent4"/>
              </a:buClr>
              <a:buSzPts val="1800"/>
              <a:buNone/>
              <a:defRPr sz="1800">
                <a:solidFill>
                  <a:schemeClr val="accent4"/>
                </a:solidFill>
              </a:defRPr>
            </a:lvl3pPr>
            <a:lvl4pPr lvl="3" rtl="0" algn="ctr">
              <a:lnSpc>
                <a:spcPct val="125000"/>
              </a:lnSpc>
              <a:spcBef>
                <a:spcPts val="0"/>
              </a:spcBef>
              <a:spcAft>
                <a:spcPts val="0"/>
              </a:spcAft>
              <a:buClr>
                <a:schemeClr val="accent4"/>
              </a:buClr>
              <a:buSzPts val="1800"/>
              <a:buNone/>
              <a:defRPr sz="1800">
                <a:solidFill>
                  <a:schemeClr val="accent4"/>
                </a:solidFill>
              </a:defRPr>
            </a:lvl4pPr>
            <a:lvl5pPr lvl="4" rtl="0" algn="ctr">
              <a:lnSpc>
                <a:spcPct val="125000"/>
              </a:lnSpc>
              <a:spcBef>
                <a:spcPts val="0"/>
              </a:spcBef>
              <a:spcAft>
                <a:spcPts val="0"/>
              </a:spcAft>
              <a:buClr>
                <a:schemeClr val="accent4"/>
              </a:buClr>
              <a:buSzPts val="1800"/>
              <a:buNone/>
              <a:defRPr sz="1800">
                <a:solidFill>
                  <a:schemeClr val="accent4"/>
                </a:solidFill>
              </a:defRPr>
            </a:lvl5pPr>
            <a:lvl6pPr lvl="5" rtl="0" algn="ctr">
              <a:lnSpc>
                <a:spcPct val="125000"/>
              </a:lnSpc>
              <a:spcBef>
                <a:spcPts val="0"/>
              </a:spcBef>
              <a:spcAft>
                <a:spcPts val="0"/>
              </a:spcAft>
              <a:buClr>
                <a:schemeClr val="accent4"/>
              </a:buClr>
              <a:buSzPts val="1800"/>
              <a:buNone/>
              <a:defRPr sz="1800">
                <a:solidFill>
                  <a:schemeClr val="accent4"/>
                </a:solidFill>
              </a:defRPr>
            </a:lvl6pPr>
            <a:lvl7pPr lvl="6" rtl="0" algn="ctr">
              <a:lnSpc>
                <a:spcPct val="125000"/>
              </a:lnSpc>
              <a:spcBef>
                <a:spcPts val="0"/>
              </a:spcBef>
              <a:spcAft>
                <a:spcPts val="0"/>
              </a:spcAft>
              <a:buClr>
                <a:schemeClr val="accent4"/>
              </a:buClr>
              <a:buSzPts val="1800"/>
              <a:buNone/>
              <a:defRPr sz="1800">
                <a:solidFill>
                  <a:schemeClr val="accent4"/>
                </a:solidFill>
              </a:defRPr>
            </a:lvl7pPr>
            <a:lvl8pPr lvl="7" rtl="0" algn="ctr">
              <a:lnSpc>
                <a:spcPct val="125000"/>
              </a:lnSpc>
              <a:spcBef>
                <a:spcPts val="0"/>
              </a:spcBef>
              <a:spcAft>
                <a:spcPts val="0"/>
              </a:spcAft>
              <a:buClr>
                <a:schemeClr val="accent4"/>
              </a:buClr>
              <a:buSzPts val="1800"/>
              <a:buNone/>
              <a:defRPr sz="1800">
                <a:solidFill>
                  <a:schemeClr val="accent4"/>
                </a:solidFill>
              </a:defRPr>
            </a:lvl8pPr>
            <a:lvl9pPr lvl="8" rtl="0" algn="ctr">
              <a:lnSpc>
                <a:spcPct val="125000"/>
              </a:lnSpc>
              <a:spcBef>
                <a:spcPts val="0"/>
              </a:spcBef>
              <a:spcAft>
                <a:spcPts val="0"/>
              </a:spcAft>
              <a:buClr>
                <a:schemeClr val="accent4"/>
              </a:buClr>
              <a:buSzPts val="1800"/>
              <a:buNone/>
              <a:defRPr sz="1800">
                <a:solidFill>
                  <a:schemeClr val="accent4"/>
                </a:solidFill>
              </a:defRPr>
            </a:lvl9pPr>
          </a:lstStyle>
          <a:p/>
        </p:txBody>
      </p:sp>
      <p:sp>
        <p:nvSpPr>
          <p:cNvPr id="900" name="Google Shape;900;p119"/>
          <p:cNvSpPr txBox="1"/>
          <p:nvPr>
            <p:ph idx="1" type="subTitle"/>
          </p:nvPr>
        </p:nvSpPr>
        <p:spPr>
          <a:xfrm>
            <a:off x="763524" y="37719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Section">
  <p:cSld name="SECTION_HEADER_2_3_1">
    <p:bg>
      <p:bgPr>
        <a:solidFill>
          <a:schemeClr val="dk1"/>
        </a:solidFill>
      </p:bgPr>
    </p:bg>
    <p:spTree>
      <p:nvGrpSpPr>
        <p:cNvPr id="901" name="Shape 901"/>
        <p:cNvGrpSpPr/>
        <p:nvPr/>
      </p:nvGrpSpPr>
      <p:grpSpPr>
        <a:xfrm>
          <a:off x="0" y="0"/>
          <a:ext cx="0" cy="0"/>
          <a:chOff x="0" y="0"/>
          <a:chExt cx="0" cy="0"/>
        </a:xfrm>
      </p:grpSpPr>
      <p:sp>
        <p:nvSpPr>
          <p:cNvPr id="902" name="Google Shape;902;p120"/>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Section (Gradient)">
  <p:cSld name="SECTION_HEADER_2_3_1_1">
    <p:bg>
      <p:bgPr>
        <a:blipFill>
          <a:blip r:embed="rId2">
            <a:alphaModFix/>
          </a:blip>
          <a:stretch>
            <a:fillRect/>
          </a:stretch>
        </a:blipFill>
      </p:bgPr>
    </p:bg>
    <p:spTree>
      <p:nvGrpSpPr>
        <p:cNvPr id="903" name="Shape 903"/>
        <p:cNvGrpSpPr/>
        <p:nvPr/>
      </p:nvGrpSpPr>
      <p:grpSpPr>
        <a:xfrm>
          <a:off x="0" y="0"/>
          <a:ext cx="0" cy="0"/>
          <a:chOff x="0" y="0"/>
          <a:chExt cx="0" cy="0"/>
        </a:xfrm>
      </p:grpSpPr>
      <p:sp>
        <p:nvSpPr>
          <p:cNvPr id="904" name="Google Shape;904;p121"/>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olumns (Three)">
  <p:cSld name="TITLE_AND_BODY_2_2_1">
    <p:spTree>
      <p:nvGrpSpPr>
        <p:cNvPr id="97" name="Shape 97"/>
        <p:cNvGrpSpPr/>
        <p:nvPr/>
      </p:nvGrpSpPr>
      <p:grpSpPr>
        <a:xfrm>
          <a:off x="0" y="0"/>
          <a:ext cx="0" cy="0"/>
          <a:chOff x="0" y="0"/>
          <a:chExt cx="0" cy="0"/>
        </a:xfrm>
      </p:grpSpPr>
      <p:sp>
        <p:nvSpPr>
          <p:cNvPr id="98" name="Google Shape;98;p13"/>
          <p:cNvSpPr txBox="1"/>
          <p:nvPr>
            <p:ph type="title"/>
          </p:nvPr>
        </p:nvSpPr>
        <p:spPr>
          <a:xfrm>
            <a:off x="701788"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99" name="Google Shape;99;p13"/>
          <p:cNvSpPr txBox="1"/>
          <p:nvPr>
            <p:ph idx="1" type="body"/>
          </p:nvPr>
        </p:nvSpPr>
        <p:spPr>
          <a:xfrm>
            <a:off x="701788"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0" name="Google Shape;100;p13"/>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01" name="Google Shape;101;p13"/>
          <p:cNvSpPr txBox="1"/>
          <p:nvPr>
            <p:ph idx="3" type="title"/>
          </p:nvPr>
        </p:nvSpPr>
        <p:spPr>
          <a:xfrm>
            <a:off x="3518150"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02" name="Google Shape;102;p13"/>
          <p:cNvSpPr txBox="1"/>
          <p:nvPr>
            <p:ph idx="4" type="body"/>
          </p:nvPr>
        </p:nvSpPr>
        <p:spPr>
          <a:xfrm>
            <a:off x="3518150"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3" name="Google Shape;103;p13"/>
          <p:cNvSpPr txBox="1"/>
          <p:nvPr>
            <p:ph idx="5" type="title"/>
          </p:nvPr>
        </p:nvSpPr>
        <p:spPr>
          <a:xfrm>
            <a:off x="6334513"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04" name="Google Shape;104;p13"/>
          <p:cNvSpPr txBox="1"/>
          <p:nvPr>
            <p:ph idx="6" type="body"/>
          </p:nvPr>
        </p:nvSpPr>
        <p:spPr>
          <a:xfrm>
            <a:off x="6334513"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5" name="Google Shape;105;p13"/>
          <p:cNvSpPr txBox="1"/>
          <p:nvPr>
            <p:ph idx="12" type="sldNum"/>
          </p:nvPr>
        </p:nvSpPr>
        <p:spPr>
          <a:xfrm>
            <a:off x="83281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ext">
  <p:cSld name="TITLE_AND_BODY_1_2">
    <p:bg>
      <p:bgPr>
        <a:solidFill>
          <a:schemeClr val="dk1"/>
        </a:solidFill>
      </p:bgPr>
    </p:bg>
    <p:spTree>
      <p:nvGrpSpPr>
        <p:cNvPr id="905" name="Shape 905"/>
        <p:cNvGrpSpPr/>
        <p:nvPr/>
      </p:nvGrpSpPr>
      <p:grpSpPr>
        <a:xfrm>
          <a:off x="0" y="0"/>
          <a:ext cx="0" cy="0"/>
          <a:chOff x="0" y="0"/>
          <a:chExt cx="0" cy="0"/>
        </a:xfrm>
      </p:grpSpPr>
      <p:sp>
        <p:nvSpPr>
          <p:cNvPr id="906" name="Google Shape;906;p122"/>
          <p:cNvSpPr txBox="1"/>
          <p:nvPr>
            <p:ph type="title"/>
          </p:nvPr>
        </p:nvSpPr>
        <p:spPr>
          <a:xfrm>
            <a:off x="763524" y="1266444"/>
            <a:ext cx="7392900" cy="4251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07" name="Google Shape;907;p122"/>
          <p:cNvSpPr txBox="1"/>
          <p:nvPr>
            <p:ph idx="1" type="body"/>
          </p:nvPr>
        </p:nvSpPr>
        <p:spPr>
          <a:xfrm>
            <a:off x="763524" y="2007108"/>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08" name="Google Shape;908;p122"/>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Text (Two-Thirds)">
  <p:cSld name="TITLE_AND_BODY_1_1_2">
    <p:bg>
      <p:bgPr>
        <a:solidFill>
          <a:schemeClr val="dk1"/>
        </a:solidFill>
      </p:bgPr>
    </p:bg>
    <p:spTree>
      <p:nvGrpSpPr>
        <p:cNvPr id="909" name="Shape 909"/>
        <p:cNvGrpSpPr/>
        <p:nvPr/>
      </p:nvGrpSpPr>
      <p:grpSpPr>
        <a:xfrm>
          <a:off x="0" y="0"/>
          <a:ext cx="0" cy="0"/>
          <a:chOff x="0" y="0"/>
          <a:chExt cx="0" cy="0"/>
        </a:xfrm>
      </p:grpSpPr>
      <p:sp>
        <p:nvSpPr>
          <p:cNvPr id="910" name="Google Shape;910;p123"/>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11" name="Google Shape;911;p123"/>
          <p:cNvSpPr txBox="1"/>
          <p:nvPr>
            <p:ph type="title"/>
          </p:nvPr>
        </p:nvSpPr>
        <p:spPr>
          <a:xfrm>
            <a:off x="763525" y="1266444"/>
            <a:ext cx="44562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12" name="Google Shape;912;p123"/>
          <p:cNvSpPr txBox="1"/>
          <p:nvPr>
            <p:ph idx="2" type="body"/>
          </p:nvPr>
        </p:nvSpPr>
        <p:spPr>
          <a:xfrm>
            <a:off x="763525" y="2432303"/>
            <a:ext cx="44562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Text (Half)">
  <p:cSld name="TITLE_AND_BODY_2_4">
    <p:bg>
      <p:bgPr>
        <a:solidFill>
          <a:schemeClr val="dk1"/>
        </a:solidFill>
      </p:bgPr>
    </p:bg>
    <p:spTree>
      <p:nvGrpSpPr>
        <p:cNvPr id="913" name="Shape 913"/>
        <p:cNvGrpSpPr/>
        <p:nvPr/>
      </p:nvGrpSpPr>
      <p:grpSpPr>
        <a:xfrm>
          <a:off x="0" y="0"/>
          <a:ext cx="0" cy="0"/>
          <a:chOff x="0" y="0"/>
          <a:chExt cx="0" cy="0"/>
        </a:xfrm>
      </p:grpSpPr>
      <p:sp>
        <p:nvSpPr>
          <p:cNvPr id="914" name="Google Shape;914;p124"/>
          <p:cNvSpPr txBox="1"/>
          <p:nvPr>
            <p:ph type="title"/>
          </p:nvPr>
        </p:nvSpPr>
        <p:spPr>
          <a:xfrm>
            <a:off x="388620" y="1266444"/>
            <a:ext cx="38727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15" name="Google Shape;915;p124"/>
          <p:cNvSpPr txBox="1"/>
          <p:nvPr>
            <p:ph idx="1" type="body"/>
          </p:nvPr>
        </p:nvSpPr>
        <p:spPr>
          <a:xfrm>
            <a:off x="388620" y="2432304"/>
            <a:ext cx="38727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16" name="Google Shape;916;p124"/>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Text (Third)">
  <p:cSld name="TITLE_AND_BODY_2_1_2">
    <p:bg>
      <p:bgPr>
        <a:solidFill>
          <a:schemeClr val="dk1"/>
        </a:solidFill>
      </p:bgPr>
    </p:bg>
    <p:spTree>
      <p:nvGrpSpPr>
        <p:cNvPr id="917" name="Shape 917"/>
        <p:cNvGrpSpPr/>
        <p:nvPr/>
      </p:nvGrpSpPr>
      <p:grpSpPr>
        <a:xfrm>
          <a:off x="0" y="0"/>
          <a:ext cx="0" cy="0"/>
          <a:chOff x="0" y="0"/>
          <a:chExt cx="0" cy="0"/>
        </a:xfrm>
      </p:grpSpPr>
      <p:sp>
        <p:nvSpPr>
          <p:cNvPr id="918" name="Google Shape;918;p125"/>
          <p:cNvSpPr txBox="1"/>
          <p:nvPr>
            <p:ph type="title"/>
          </p:nvPr>
        </p:nvSpPr>
        <p:spPr>
          <a:xfrm>
            <a:off x="388620" y="1266444"/>
            <a:ext cx="24645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19" name="Google Shape;919;p125"/>
          <p:cNvSpPr txBox="1"/>
          <p:nvPr>
            <p:ph idx="1" type="body"/>
          </p:nvPr>
        </p:nvSpPr>
        <p:spPr>
          <a:xfrm>
            <a:off x="388620" y="2871216"/>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20" name="Google Shape;920;p125"/>
          <p:cNvSpPr txBox="1"/>
          <p:nvPr>
            <p:ph idx="2"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Columns (Two)">
  <p:cSld name="TITLE_AND_BODY_2_2_2">
    <p:bg>
      <p:bgPr>
        <a:solidFill>
          <a:schemeClr val="dk1"/>
        </a:solidFill>
      </p:bgPr>
    </p:bg>
    <p:spTree>
      <p:nvGrpSpPr>
        <p:cNvPr id="921" name="Shape 921"/>
        <p:cNvGrpSpPr/>
        <p:nvPr/>
      </p:nvGrpSpPr>
      <p:grpSpPr>
        <a:xfrm>
          <a:off x="0" y="0"/>
          <a:ext cx="0" cy="0"/>
          <a:chOff x="0" y="0"/>
          <a:chExt cx="0" cy="0"/>
        </a:xfrm>
      </p:grpSpPr>
      <p:sp>
        <p:nvSpPr>
          <p:cNvPr id="922" name="Google Shape;922;p126"/>
          <p:cNvSpPr txBox="1"/>
          <p:nvPr>
            <p:ph type="title"/>
          </p:nvPr>
        </p:nvSpPr>
        <p:spPr>
          <a:xfrm>
            <a:off x="763524"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23" name="Google Shape;923;p126"/>
          <p:cNvSpPr txBox="1"/>
          <p:nvPr>
            <p:ph idx="1" type="body"/>
          </p:nvPr>
        </p:nvSpPr>
        <p:spPr>
          <a:xfrm>
            <a:off x="763524"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24" name="Google Shape;924;p126"/>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25" name="Google Shape;925;p126"/>
          <p:cNvSpPr txBox="1"/>
          <p:nvPr>
            <p:ph idx="3" type="title"/>
          </p:nvPr>
        </p:nvSpPr>
        <p:spPr>
          <a:xfrm>
            <a:off x="5216652"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926" name="Google Shape;926;p126"/>
          <p:cNvSpPr txBox="1"/>
          <p:nvPr>
            <p:ph idx="4" type="body"/>
          </p:nvPr>
        </p:nvSpPr>
        <p:spPr>
          <a:xfrm>
            <a:off x="5216652"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olumns (Three)">
  <p:cSld name="TITLE_AND_BODY_2_2_1_3">
    <p:bg>
      <p:bgPr>
        <a:solidFill>
          <a:schemeClr val="dk1"/>
        </a:solidFill>
      </p:bgPr>
    </p:bg>
    <p:spTree>
      <p:nvGrpSpPr>
        <p:cNvPr id="927" name="Shape 927"/>
        <p:cNvGrpSpPr/>
        <p:nvPr/>
      </p:nvGrpSpPr>
      <p:grpSpPr>
        <a:xfrm>
          <a:off x="0" y="0"/>
          <a:ext cx="0" cy="0"/>
          <a:chOff x="0" y="0"/>
          <a:chExt cx="0" cy="0"/>
        </a:xfrm>
      </p:grpSpPr>
      <p:sp>
        <p:nvSpPr>
          <p:cNvPr id="928" name="Google Shape;928;p127"/>
          <p:cNvSpPr txBox="1"/>
          <p:nvPr>
            <p:ph type="title"/>
          </p:nvPr>
        </p:nvSpPr>
        <p:spPr>
          <a:xfrm>
            <a:off x="580644"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29" name="Google Shape;929;p127"/>
          <p:cNvSpPr txBox="1"/>
          <p:nvPr>
            <p:ph idx="1" type="body"/>
          </p:nvPr>
        </p:nvSpPr>
        <p:spPr>
          <a:xfrm>
            <a:off x="580644"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30" name="Google Shape;930;p127"/>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31" name="Google Shape;931;p127"/>
          <p:cNvSpPr txBox="1"/>
          <p:nvPr>
            <p:ph idx="3" type="title"/>
          </p:nvPr>
        </p:nvSpPr>
        <p:spPr>
          <a:xfrm>
            <a:off x="35478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32" name="Google Shape;932;p127"/>
          <p:cNvSpPr txBox="1"/>
          <p:nvPr>
            <p:ph idx="4" type="body"/>
          </p:nvPr>
        </p:nvSpPr>
        <p:spPr>
          <a:xfrm>
            <a:off x="35478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33" name="Google Shape;933;p127"/>
          <p:cNvSpPr txBox="1"/>
          <p:nvPr>
            <p:ph idx="5" type="title"/>
          </p:nvPr>
        </p:nvSpPr>
        <p:spPr>
          <a:xfrm>
            <a:off x="65196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34" name="Google Shape;934;p127"/>
          <p:cNvSpPr txBox="1"/>
          <p:nvPr>
            <p:ph idx="6" type="body"/>
          </p:nvPr>
        </p:nvSpPr>
        <p:spPr>
          <a:xfrm>
            <a:off x="65196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Columns (Four)">
  <p:cSld name="TITLE_AND_BODY_2_2_1_1_1">
    <p:bg>
      <p:bgPr>
        <a:solidFill>
          <a:schemeClr val="dk1"/>
        </a:solidFill>
      </p:bgPr>
    </p:bg>
    <p:spTree>
      <p:nvGrpSpPr>
        <p:cNvPr id="935" name="Shape 935"/>
        <p:cNvGrpSpPr/>
        <p:nvPr/>
      </p:nvGrpSpPr>
      <p:grpSpPr>
        <a:xfrm>
          <a:off x="0" y="0"/>
          <a:ext cx="0" cy="0"/>
          <a:chOff x="0" y="0"/>
          <a:chExt cx="0" cy="0"/>
        </a:xfrm>
      </p:grpSpPr>
      <p:sp>
        <p:nvSpPr>
          <p:cNvPr id="936" name="Google Shape;936;p128"/>
          <p:cNvSpPr txBox="1"/>
          <p:nvPr>
            <p:ph type="title"/>
          </p:nvPr>
        </p:nvSpPr>
        <p:spPr>
          <a:xfrm>
            <a:off x="58064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37" name="Google Shape;937;p128"/>
          <p:cNvSpPr txBox="1"/>
          <p:nvPr>
            <p:ph idx="1" type="body"/>
          </p:nvPr>
        </p:nvSpPr>
        <p:spPr>
          <a:xfrm>
            <a:off x="58064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38" name="Google Shape;938;p128"/>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39" name="Google Shape;939;p128"/>
          <p:cNvSpPr txBox="1"/>
          <p:nvPr>
            <p:ph idx="3" type="title"/>
          </p:nvPr>
        </p:nvSpPr>
        <p:spPr>
          <a:xfrm>
            <a:off x="268376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40" name="Google Shape;940;p128"/>
          <p:cNvSpPr txBox="1"/>
          <p:nvPr>
            <p:ph idx="4" type="body"/>
          </p:nvPr>
        </p:nvSpPr>
        <p:spPr>
          <a:xfrm>
            <a:off x="268376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41" name="Google Shape;941;p128"/>
          <p:cNvSpPr txBox="1"/>
          <p:nvPr>
            <p:ph idx="5" type="title"/>
          </p:nvPr>
        </p:nvSpPr>
        <p:spPr>
          <a:xfrm>
            <a:off x="478688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42" name="Google Shape;942;p128"/>
          <p:cNvSpPr txBox="1"/>
          <p:nvPr>
            <p:ph idx="6" type="body"/>
          </p:nvPr>
        </p:nvSpPr>
        <p:spPr>
          <a:xfrm>
            <a:off x="478688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43" name="Google Shape;943;p128"/>
          <p:cNvSpPr txBox="1"/>
          <p:nvPr>
            <p:ph idx="7" type="title"/>
          </p:nvPr>
        </p:nvSpPr>
        <p:spPr>
          <a:xfrm>
            <a:off x="689000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44" name="Google Shape;944;p128"/>
          <p:cNvSpPr txBox="1"/>
          <p:nvPr>
            <p:ph idx="8" type="body"/>
          </p:nvPr>
        </p:nvSpPr>
        <p:spPr>
          <a:xfrm>
            <a:off x="689000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Points (Two)">
  <p:cSld name="TITLE_AND_BODY_2_2_1_2_2_1">
    <p:bg>
      <p:bgPr>
        <a:solidFill>
          <a:schemeClr val="dk1"/>
        </a:solidFill>
      </p:bgPr>
    </p:bg>
    <p:spTree>
      <p:nvGrpSpPr>
        <p:cNvPr id="945" name="Shape 945"/>
        <p:cNvGrpSpPr/>
        <p:nvPr/>
      </p:nvGrpSpPr>
      <p:grpSpPr>
        <a:xfrm>
          <a:off x="0" y="0"/>
          <a:ext cx="0" cy="0"/>
          <a:chOff x="0" y="0"/>
          <a:chExt cx="0" cy="0"/>
        </a:xfrm>
      </p:grpSpPr>
      <p:sp>
        <p:nvSpPr>
          <p:cNvPr id="946" name="Google Shape;946;p129"/>
          <p:cNvSpPr txBox="1"/>
          <p:nvPr>
            <p:ph type="title"/>
          </p:nvPr>
        </p:nvSpPr>
        <p:spPr>
          <a:xfrm>
            <a:off x="7589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47" name="Google Shape;947;p129"/>
          <p:cNvSpPr txBox="1"/>
          <p:nvPr>
            <p:ph idx="1" type="body"/>
          </p:nvPr>
        </p:nvSpPr>
        <p:spPr>
          <a:xfrm>
            <a:off x="7589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48" name="Google Shape;948;p129"/>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49" name="Google Shape;949;p129"/>
          <p:cNvSpPr txBox="1"/>
          <p:nvPr>
            <p:ph idx="3" type="title"/>
          </p:nvPr>
        </p:nvSpPr>
        <p:spPr>
          <a:xfrm>
            <a:off x="52166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950" name="Google Shape;950;p129"/>
          <p:cNvSpPr txBox="1"/>
          <p:nvPr>
            <p:ph idx="4" type="body"/>
          </p:nvPr>
        </p:nvSpPr>
        <p:spPr>
          <a:xfrm>
            <a:off x="52166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Points (Three)">
  <p:cSld name="TITLE_AND_BODY_2_2_1_2_3">
    <p:bg>
      <p:bgPr>
        <a:solidFill>
          <a:schemeClr val="dk1"/>
        </a:solidFill>
      </p:bgPr>
    </p:bg>
    <p:spTree>
      <p:nvGrpSpPr>
        <p:cNvPr id="951" name="Shape 951"/>
        <p:cNvGrpSpPr/>
        <p:nvPr/>
      </p:nvGrpSpPr>
      <p:grpSpPr>
        <a:xfrm>
          <a:off x="0" y="0"/>
          <a:ext cx="0" cy="0"/>
          <a:chOff x="0" y="0"/>
          <a:chExt cx="0" cy="0"/>
        </a:xfrm>
      </p:grpSpPr>
      <p:sp>
        <p:nvSpPr>
          <p:cNvPr id="952" name="Google Shape;952;p130"/>
          <p:cNvSpPr txBox="1"/>
          <p:nvPr>
            <p:ph type="title"/>
          </p:nvPr>
        </p:nvSpPr>
        <p:spPr>
          <a:xfrm>
            <a:off x="580644"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53" name="Google Shape;953;p130"/>
          <p:cNvSpPr txBox="1"/>
          <p:nvPr>
            <p:ph idx="1" type="body"/>
          </p:nvPr>
        </p:nvSpPr>
        <p:spPr>
          <a:xfrm>
            <a:off x="580644"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54" name="Google Shape;954;p130"/>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55" name="Google Shape;955;p130"/>
          <p:cNvSpPr txBox="1"/>
          <p:nvPr>
            <p:ph idx="3" type="title"/>
          </p:nvPr>
        </p:nvSpPr>
        <p:spPr>
          <a:xfrm>
            <a:off x="3364992"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56" name="Google Shape;956;p130"/>
          <p:cNvSpPr txBox="1"/>
          <p:nvPr>
            <p:ph idx="4" type="body"/>
          </p:nvPr>
        </p:nvSpPr>
        <p:spPr>
          <a:xfrm>
            <a:off x="3364992" y="3543300"/>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57" name="Google Shape;957;p130"/>
          <p:cNvSpPr txBox="1"/>
          <p:nvPr>
            <p:ph idx="5" type="title"/>
          </p:nvPr>
        </p:nvSpPr>
        <p:spPr>
          <a:xfrm>
            <a:off x="6149340"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58" name="Google Shape;958;p130"/>
          <p:cNvSpPr txBox="1"/>
          <p:nvPr>
            <p:ph idx="6" type="body"/>
          </p:nvPr>
        </p:nvSpPr>
        <p:spPr>
          <a:xfrm>
            <a:off x="6149340"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Points (Four)">
  <p:cSld name="TITLE_AND_BODY_2_2_1_2_1_2">
    <p:bg>
      <p:bgPr>
        <a:solidFill>
          <a:schemeClr val="dk1"/>
        </a:solidFill>
      </p:bgPr>
    </p:bg>
    <p:spTree>
      <p:nvGrpSpPr>
        <p:cNvPr id="959" name="Shape 959"/>
        <p:cNvGrpSpPr/>
        <p:nvPr/>
      </p:nvGrpSpPr>
      <p:grpSpPr>
        <a:xfrm>
          <a:off x="0" y="0"/>
          <a:ext cx="0" cy="0"/>
          <a:chOff x="0" y="0"/>
          <a:chExt cx="0" cy="0"/>
        </a:xfrm>
      </p:grpSpPr>
      <p:sp>
        <p:nvSpPr>
          <p:cNvPr id="960" name="Google Shape;960;p131"/>
          <p:cNvSpPr txBox="1"/>
          <p:nvPr>
            <p:ph type="title"/>
          </p:nvPr>
        </p:nvSpPr>
        <p:spPr>
          <a:xfrm>
            <a:off x="58064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61" name="Google Shape;961;p131"/>
          <p:cNvSpPr txBox="1"/>
          <p:nvPr>
            <p:ph idx="1" type="body"/>
          </p:nvPr>
        </p:nvSpPr>
        <p:spPr>
          <a:xfrm>
            <a:off x="58064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62" name="Google Shape;962;p131"/>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63" name="Google Shape;963;p131"/>
          <p:cNvSpPr txBox="1"/>
          <p:nvPr>
            <p:ph idx="3" type="title"/>
          </p:nvPr>
        </p:nvSpPr>
        <p:spPr>
          <a:xfrm>
            <a:off x="268376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64" name="Google Shape;964;p131"/>
          <p:cNvSpPr txBox="1"/>
          <p:nvPr>
            <p:ph idx="4" type="body"/>
          </p:nvPr>
        </p:nvSpPr>
        <p:spPr>
          <a:xfrm>
            <a:off x="268376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65" name="Google Shape;965;p131"/>
          <p:cNvSpPr txBox="1"/>
          <p:nvPr>
            <p:ph idx="5" type="title"/>
          </p:nvPr>
        </p:nvSpPr>
        <p:spPr>
          <a:xfrm>
            <a:off x="478688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66" name="Google Shape;966;p131"/>
          <p:cNvSpPr txBox="1"/>
          <p:nvPr>
            <p:ph idx="6" type="body"/>
          </p:nvPr>
        </p:nvSpPr>
        <p:spPr>
          <a:xfrm>
            <a:off x="478688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967" name="Google Shape;967;p131"/>
          <p:cNvSpPr txBox="1"/>
          <p:nvPr>
            <p:ph idx="7" type="title"/>
          </p:nvPr>
        </p:nvSpPr>
        <p:spPr>
          <a:xfrm>
            <a:off x="689000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968" name="Google Shape;968;p131"/>
          <p:cNvSpPr txBox="1"/>
          <p:nvPr>
            <p:ph idx="8" type="body"/>
          </p:nvPr>
        </p:nvSpPr>
        <p:spPr>
          <a:xfrm>
            <a:off x="689000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Columns (Four)">
  <p:cSld name="TITLE_AND_BODY_2_2_1_1">
    <p:spTree>
      <p:nvGrpSpPr>
        <p:cNvPr id="106" name="Shape 106"/>
        <p:cNvGrpSpPr/>
        <p:nvPr/>
      </p:nvGrpSpPr>
      <p:grpSpPr>
        <a:xfrm>
          <a:off x="0" y="0"/>
          <a:ext cx="0" cy="0"/>
          <a:chOff x="0" y="0"/>
          <a:chExt cx="0" cy="0"/>
        </a:xfrm>
      </p:grpSpPr>
      <p:sp>
        <p:nvSpPr>
          <p:cNvPr id="107" name="Google Shape;107;p14"/>
          <p:cNvSpPr txBox="1"/>
          <p:nvPr>
            <p:ph type="title"/>
          </p:nvPr>
        </p:nvSpPr>
        <p:spPr>
          <a:xfrm>
            <a:off x="7017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08" name="Google Shape;108;p14"/>
          <p:cNvSpPr txBox="1"/>
          <p:nvPr>
            <p:ph idx="1" type="body"/>
          </p:nvPr>
        </p:nvSpPr>
        <p:spPr>
          <a:xfrm>
            <a:off x="7017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9" name="Google Shape;109;p14"/>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0" name="Google Shape;110;p14"/>
          <p:cNvSpPr txBox="1"/>
          <p:nvPr>
            <p:ph idx="3" type="title"/>
          </p:nvPr>
        </p:nvSpPr>
        <p:spPr>
          <a:xfrm>
            <a:off x="2814050"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1" name="Google Shape;111;p14"/>
          <p:cNvSpPr txBox="1"/>
          <p:nvPr>
            <p:ph idx="4" type="body"/>
          </p:nvPr>
        </p:nvSpPr>
        <p:spPr>
          <a:xfrm>
            <a:off x="2814050"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2" name="Google Shape;112;p14"/>
          <p:cNvSpPr txBox="1"/>
          <p:nvPr>
            <p:ph idx="5" type="title"/>
          </p:nvPr>
        </p:nvSpPr>
        <p:spPr>
          <a:xfrm>
            <a:off x="4926313"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3" name="Google Shape;113;p14"/>
          <p:cNvSpPr txBox="1"/>
          <p:nvPr>
            <p:ph idx="6" type="body"/>
          </p:nvPr>
        </p:nvSpPr>
        <p:spPr>
          <a:xfrm>
            <a:off x="4926313"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4" name="Google Shape;114;p14"/>
          <p:cNvSpPr txBox="1"/>
          <p:nvPr>
            <p:ph idx="7" type="title"/>
          </p:nvPr>
        </p:nvSpPr>
        <p:spPr>
          <a:xfrm>
            <a:off x="70385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5" name="Google Shape;115;p14"/>
          <p:cNvSpPr txBox="1"/>
          <p:nvPr>
            <p:ph idx="8" type="body"/>
          </p:nvPr>
        </p:nvSpPr>
        <p:spPr>
          <a:xfrm>
            <a:off x="70385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6" name="Google Shape;116;p1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Big Stat">
  <p:cSld name="TITLE_1_3">
    <p:bg>
      <p:bgPr>
        <a:solidFill>
          <a:schemeClr val="dk1"/>
        </a:solidFill>
      </p:bgPr>
    </p:bg>
    <p:spTree>
      <p:nvGrpSpPr>
        <p:cNvPr id="969" name="Shape 969"/>
        <p:cNvGrpSpPr/>
        <p:nvPr/>
      </p:nvGrpSpPr>
      <p:grpSpPr>
        <a:xfrm>
          <a:off x="0" y="0"/>
          <a:ext cx="0" cy="0"/>
          <a:chOff x="0" y="0"/>
          <a:chExt cx="0" cy="0"/>
        </a:xfrm>
      </p:grpSpPr>
      <p:sp>
        <p:nvSpPr>
          <p:cNvPr id="970" name="Google Shape;970;p132"/>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71" name="Google Shape;971;p132"/>
          <p:cNvSpPr txBox="1"/>
          <p:nvPr>
            <p:ph type="ctrTitle"/>
          </p:nvPr>
        </p:nvSpPr>
        <p:spPr>
          <a:xfrm>
            <a:off x="763525" y="1691638"/>
            <a:ext cx="7611300" cy="1101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7300"/>
              <a:buNone/>
              <a:defRPr sz="7300">
                <a:solidFill>
                  <a:schemeClr val="accent4"/>
                </a:solidFill>
              </a:defRPr>
            </a:lvl2pPr>
            <a:lvl3pPr lvl="2" rtl="0" algn="ctr">
              <a:spcBef>
                <a:spcPts val="0"/>
              </a:spcBef>
              <a:spcAft>
                <a:spcPts val="0"/>
              </a:spcAft>
              <a:buClr>
                <a:schemeClr val="accent4"/>
              </a:buClr>
              <a:buSzPts val="7300"/>
              <a:buNone/>
              <a:defRPr sz="7300">
                <a:solidFill>
                  <a:schemeClr val="accent4"/>
                </a:solidFill>
              </a:defRPr>
            </a:lvl3pPr>
            <a:lvl4pPr lvl="3" rtl="0" algn="ctr">
              <a:spcBef>
                <a:spcPts val="0"/>
              </a:spcBef>
              <a:spcAft>
                <a:spcPts val="0"/>
              </a:spcAft>
              <a:buClr>
                <a:schemeClr val="accent4"/>
              </a:buClr>
              <a:buSzPts val="7300"/>
              <a:buNone/>
              <a:defRPr sz="7300">
                <a:solidFill>
                  <a:schemeClr val="accent4"/>
                </a:solidFill>
              </a:defRPr>
            </a:lvl4pPr>
            <a:lvl5pPr lvl="4" rtl="0" algn="ctr">
              <a:spcBef>
                <a:spcPts val="0"/>
              </a:spcBef>
              <a:spcAft>
                <a:spcPts val="0"/>
              </a:spcAft>
              <a:buClr>
                <a:schemeClr val="accent4"/>
              </a:buClr>
              <a:buSzPts val="7300"/>
              <a:buNone/>
              <a:defRPr sz="7300">
                <a:solidFill>
                  <a:schemeClr val="accent4"/>
                </a:solidFill>
              </a:defRPr>
            </a:lvl5pPr>
            <a:lvl6pPr lvl="5" rtl="0" algn="ctr">
              <a:spcBef>
                <a:spcPts val="0"/>
              </a:spcBef>
              <a:spcAft>
                <a:spcPts val="0"/>
              </a:spcAft>
              <a:buClr>
                <a:schemeClr val="accent4"/>
              </a:buClr>
              <a:buSzPts val="7300"/>
              <a:buNone/>
              <a:defRPr sz="7300">
                <a:solidFill>
                  <a:schemeClr val="accent4"/>
                </a:solidFill>
              </a:defRPr>
            </a:lvl6pPr>
            <a:lvl7pPr lvl="6" rtl="0" algn="ctr">
              <a:spcBef>
                <a:spcPts val="0"/>
              </a:spcBef>
              <a:spcAft>
                <a:spcPts val="0"/>
              </a:spcAft>
              <a:buClr>
                <a:schemeClr val="accent4"/>
              </a:buClr>
              <a:buSzPts val="7300"/>
              <a:buNone/>
              <a:defRPr sz="7300">
                <a:solidFill>
                  <a:schemeClr val="accent4"/>
                </a:solidFill>
              </a:defRPr>
            </a:lvl7pPr>
            <a:lvl8pPr lvl="7" rtl="0" algn="ctr">
              <a:spcBef>
                <a:spcPts val="0"/>
              </a:spcBef>
              <a:spcAft>
                <a:spcPts val="0"/>
              </a:spcAft>
              <a:buClr>
                <a:schemeClr val="accent4"/>
              </a:buClr>
              <a:buSzPts val="7300"/>
              <a:buNone/>
              <a:defRPr sz="7300">
                <a:solidFill>
                  <a:schemeClr val="accent4"/>
                </a:solidFill>
              </a:defRPr>
            </a:lvl8pPr>
            <a:lvl9pPr lvl="8" rtl="0" algn="ctr">
              <a:spcBef>
                <a:spcPts val="0"/>
              </a:spcBef>
              <a:spcAft>
                <a:spcPts val="0"/>
              </a:spcAft>
              <a:buClr>
                <a:schemeClr val="accent4"/>
              </a:buClr>
              <a:buSzPts val="7300"/>
              <a:buNone/>
              <a:defRPr sz="7300">
                <a:solidFill>
                  <a:schemeClr val="accent4"/>
                </a:solidFill>
              </a:defRPr>
            </a:lvl9pPr>
          </a:lstStyle>
          <a:p/>
        </p:txBody>
      </p:sp>
      <p:sp>
        <p:nvSpPr>
          <p:cNvPr id="972" name="Google Shape;972;p132"/>
          <p:cNvSpPr txBox="1"/>
          <p:nvPr>
            <p:ph idx="2" type="subTitle"/>
          </p:nvPr>
        </p:nvSpPr>
        <p:spPr>
          <a:xfrm>
            <a:off x="763579" y="2729487"/>
            <a:ext cx="7611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
        <p:nvSpPr>
          <p:cNvPr id="973" name="Google Shape;973;p132"/>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Stats (Two)">
  <p:cSld name="TITLE_1_1_2">
    <p:bg>
      <p:bgPr>
        <a:solidFill>
          <a:schemeClr val="dk1"/>
        </a:solidFill>
      </p:bgPr>
    </p:bg>
    <p:spTree>
      <p:nvGrpSpPr>
        <p:cNvPr id="974" name="Shape 974"/>
        <p:cNvGrpSpPr/>
        <p:nvPr/>
      </p:nvGrpSpPr>
      <p:grpSpPr>
        <a:xfrm>
          <a:off x="0" y="0"/>
          <a:ext cx="0" cy="0"/>
          <a:chOff x="0" y="0"/>
          <a:chExt cx="0" cy="0"/>
        </a:xfrm>
      </p:grpSpPr>
      <p:sp>
        <p:nvSpPr>
          <p:cNvPr id="975" name="Google Shape;975;p133"/>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76" name="Google Shape;976;p133"/>
          <p:cNvSpPr txBox="1"/>
          <p:nvPr>
            <p:ph type="ctrTitle"/>
          </p:nvPr>
        </p:nvSpPr>
        <p:spPr>
          <a:xfrm>
            <a:off x="701775" y="1691638"/>
            <a:ext cx="3168600" cy="1101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977" name="Google Shape;977;p133"/>
          <p:cNvSpPr txBox="1"/>
          <p:nvPr>
            <p:ph idx="2" type="subTitle"/>
          </p:nvPr>
        </p:nvSpPr>
        <p:spPr>
          <a:xfrm>
            <a:off x="701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
        <p:nvSpPr>
          <p:cNvPr id="978" name="Google Shape;978;p133"/>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979" name="Google Shape;979;p133"/>
          <p:cNvSpPr txBox="1"/>
          <p:nvPr>
            <p:ph idx="4" type="ctrTitle"/>
          </p:nvPr>
        </p:nvSpPr>
        <p:spPr>
          <a:xfrm>
            <a:off x="5273775" y="1691638"/>
            <a:ext cx="3168600" cy="1101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lgn="ctr">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980" name="Google Shape;980;p133"/>
          <p:cNvSpPr txBox="1"/>
          <p:nvPr>
            <p:ph idx="5" type="subTitle"/>
          </p:nvPr>
        </p:nvSpPr>
        <p:spPr>
          <a:xfrm>
            <a:off x="5273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Stats (Three)">
  <p:cSld name="TITLE_1_1_1_1">
    <p:bg>
      <p:bgPr>
        <a:solidFill>
          <a:schemeClr val="dk1"/>
        </a:solidFill>
      </p:bgPr>
    </p:bg>
    <p:spTree>
      <p:nvGrpSpPr>
        <p:cNvPr id="981" name="Shape 981"/>
        <p:cNvGrpSpPr/>
        <p:nvPr/>
      </p:nvGrpSpPr>
      <p:grpSpPr>
        <a:xfrm>
          <a:off x="0" y="0"/>
          <a:ext cx="0" cy="0"/>
          <a:chOff x="0" y="0"/>
          <a:chExt cx="0" cy="0"/>
        </a:xfrm>
      </p:grpSpPr>
      <p:sp>
        <p:nvSpPr>
          <p:cNvPr id="982" name="Google Shape;982;p134"/>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83" name="Google Shape;983;p134"/>
          <p:cNvSpPr txBox="1"/>
          <p:nvPr>
            <p:ph type="ctrTitle"/>
          </p:nvPr>
        </p:nvSpPr>
        <p:spPr>
          <a:xfrm>
            <a:off x="763524" y="1975238"/>
            <a:ext cx="2112300" cy="735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984" name="Google Shape;984;p134"/>
          <p:cNvSpPr txBox="1"/>
          <p:nvPr>
            <p:ph idx="2" type="subTitle"/>
          </p:nvPr>
        </p:nvSpPr>
        <p:spPr>
          <a:xfrm>
            <a:off x="763574"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
        <p:nvSpPr>
          <p:cNvPr id="985" name="Google Shape;985;p134"/>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986" name="Google Shape;986;p134"/>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987" name="Google Shape;987;p134"/>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
        <p:nvSpPr>
          <p:cNvPr id="988" name="Google Shape;988;p134"/>
          <p:cNvSpPr txBox="1"/>
          <p:nvPr>
            <p:ph idx="6" type="ctrTitle"/>
          </p:nvPr>
        </p:nvSpPr>
        <p:spPr>
          <a:xfrm>
            <a:off x="6268212"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lgn="ctr">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989" name="Google Shape;989;p134"/>
          <p:cNvSpPr txBox="1"/>
          <p:nvPr>
            <p:ph idx="7" type="subTitle"/>
          </p:nvPr>
        </p:nvSpPr>
        <p:spPr>
          <a:xfrm>
            <a:off x="6268262"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solidFill>
                  <a:schemeClr val="accent4"/>
                </a:solidFill>
              </a:defRPr>
            </a:lvl1pPr>
            <a:lvl2pPr lvl="1" rtl="0" algn="ctr">
              <a:lnSpc>
                <a:spcPct val="125000"/>
              </a:lnSpc>
              <a:spcBef>
                <a:spcPts val="0"/>
              </a:spcBef>
              <a:spcAft>
                <a:spcPts val="0"/>
              </a:spcAft>
              <a:buNone/>
              <a:defRPr b="0" sz="900">
                <a:solidFill>
                  <a:schemeClr val="accent4"/>
                </a:solidFill>
              </a:defRPr>
            </a:lvl2pPr>
            <a:lvl3pPr lvl="2" rtl="0" algn="ctr">
              <a:lnSpc>
                <a:spcPct val="125000"/>
              </a:lnSpc>
              <a:spcBef>
                <a:spcPts val="0"/>
              </a:spcBef>
              <a:spcAft>
                <a:spcPts val="0"/>
              </a:spcAft>
              <a:buNone/>
              <a:defRPr b="0" sz="900">
                <a:solidFill>
                  <a:schemeClr val="accent4"/>
                </a:solidFill>
              </a:defRPr>
            </a:lvl3pPr>
            <a:lvl4pPr lvl="3" rtl="0" algn="ctr">
              <a:lnSpc>
                <a:spcPct val="125000"/>
              </a:lnSpc>
              <a:spcBef>
                <a:spcPts val="0"/>
              </a:spcBef>
              <a:spcAft>
                <a:spcPts val="0"/>
              </a:spcAft>
              <a:buNone/>
              <a:defRPr b="0" sz="900">
                <a:solidFill>
                  <a:schemeClr val="accent4"/>
                </a:solidFill>
              </a:defRPr>
            </a:lvl4pPr>
            <a:lvl5pPr lvl="4" rtl="0" algn="ctr">
              <a:lnSpc>
                <a:spcPct val="125000"/>
              </a:lnSpc>
              <a:spcBef>
                <a:spcPts val="0"/>
              </a:spcBef>
              <a:spcAft>
                <a:spcPts val="0"/>
              </a:spcAft>
              <a:buNone/>
              <a:defRPr b="0" sz="900">
                <a:solidFill>
                  <a:schemeClr val="accent4"/>
                </a:solidFill>
              </a:defRPr>
            </a:lvl5pPr>
            <a:lvl6pPr lvl="5" rtl="0" algn="ctr">
              <a:lnSpc>
                <a:spcPct val="125000"/>
              </a:lnSpc>
              <a:spcBef>
                <a:spcPts val="0"/>
              </a:spcBef>
              <a:spcAft>
                <a:spcPts val="0"/>
              </a:spcAft>
              <a:buNone/>
              <a:defRPr b="0" sz="900">
                <a:solidFill>
                  <a:schemeClr val="accent4"/>
                </a:solidFill>
              </a:defRPr>
            </a:lvl6pPr>
            <a:lvl7pPr lvl="6" rtl="0" algn="ctr">
              <a:lnSpc>
                <a:spcPct val="125000"/>
              </a:lnSpc>
              <a:spcBef>
                <a:spcPts val="0"/>
              </a:spcBef>
              <a:spcAft>
                <a:spcPts val="0"/>
              </a:spcAft>
              <a:buNone/>
              <a:defRPr b="0" sz="900">
                <a:solidFill>
                  <a:schemeClr val="accent4"/>
                </a:solidFill>
              </a:defRPr>
            </a:lvl7pPr>
            <a:lvl8pPr lvl="7" rtl="0" algn="ctr">
              <a:lnSpc>
                <a:spcPct val="125000"/>
              </a:lnSpc>
              <a:spcBef>
                <a:spcPts val="0"/>
              </a:spcBef>
              <a:spcAft>
                <a:spcPts val="0"/>
              </a:spcAft>
              <a:buNone/>
              <a:defRPr b="0" sz="900">
                <a:solidFill>
                  <a:schemeClr val="accent4"/>
                </a:solidFill>
              </a:defRPr>
            </a:lvl8pPr>
            <a:lvl9pPr lvl="8" rtl="0" algn="ctr">
              <a:lnSpc>
                <a:spcPct val="125000"/>
              </a:lnSpc>
              <a:spcBef>
                <a:spcPts val="0"/>
              </a:spcBef>
              <a:spcAft>
                <a:spcPts val="0"/>
              </a:spcAft>
              <a:buNone/>
              <a:defRPr b="0" sz="900">
                <a:solidFill>
                  <a:schemeClr val="accent4"/>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_Stat (Half)">
  <p:cSld name="TITLE_1_2_2_4">
    <p:bg>
      <p:bgPr>
        <a:solidFill>
          <a:schemeClr val="dk1"/>
        </a:solidFill>
      </p:bgPr>
    </p:bg>
    <p:spTree>
      <p:nvGrpSpPr>
        <p:cNvPr id="990" name="Shape 990"/>
        <p:cNvGrpSpPr/>
        <p:nvPr/>
      </p:nvGrpSpPr>
      <p:grpSpPr>
        <a:xfrm>
          <a:off x="0" y="0"/>
          <a:ext cx="0" cy="0"/>
          <a:chOff x="0" y="0"/>
          <a:chExt cx="0" cy="0"/>
        </a:xfrm>
      </p:grpSpPr>
      <p:sp>
        <p:nvSpPr>
          <p:cNvPr id="991" name="Google Shape;991;p135"/>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92" name="Google Shape;992;p135"/>
          <p:cNvSpPr txBox="1"/>
          <p:nvPr>
            <p:ph type="ctrTitle"/>
          </p:nvPr>
        </p:nvSpPr>
        <p:spPr>
          <a:xfrm>
            <a:off x="763524" y="1691640"/>
            <a:ext cx="3872700" cy="1101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993" name="Google Shape;993;p135"/>
          <p:cNvSpPr txBox="1"/>
          <p:nvPr>
            <p:ph idx="2" type="subTitle"/>
          </p:nvPr>
        </p:nvSpPr>
        <p:spPr>
          <a:xfrm>
            <a:off x="763551" y="2729484"/>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994" name="Google Shape;994;p135"/>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_Stats (Half)">
  <p:cSld name="TITLE_1_2_6">
    <p:bg>
      <p:bgPr>
        <a:solidFill>
          <a:schemeClr val="dk1"/>
        </a:solidFill>
      </p:bgPr>
    </p:bg>
    <p:spTree>
      <p:nvGrpSpPr>
        <p:cNvPr id="995" name="Shape 995"/>
        <p:cNvGrpSpPr/>
        <p:nvPr/>
      </p:nvGrpSpPr>
      <p:grpSpPr>
        <a:xfrm>
          <a:off x="0" y="0"/>
          <a:ext cx="0" cy="0"/>
          <a:chOff x="0" y="0"/>
          <a:chExt cx="0" cy="0"/>
        </a:xfrm>
      </p:grpSpPr>
      <p:sp>
        <p:nvSpPr>
          <p:cNvPr id="996" name="Google Shape;996;p136"/>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997" name="Google Shape;997;p136"/>
          <p:cNvSpPr txBox="1"/>
          <p:nvPr>
            <p:ph type="ctrTitle"/>
          </p:nvPr>
        </p:nvSpPr>
        <p:spPr>
          <a:xfrm>
            <a:off x="763524" y="1234438"/>
            <a:ext cx="38727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998" name="Google Shape;998;p136"/>
          <p:cNvSpPr txBox="1"/>
          <p:nvPr>
            <p:ph idx="2" type="subTitle"/>
          </p:nvPr>
        </p:nvSpPr>
        <p:spPr>
          <a:xfrm>
            <a:off x="763551" y="1985486"/>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999" name="Google Shape;999;p136"/>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1000" name="Google Shape;1000;p136"/>
          <p:cNvSpPr txBox="1"/>
          <p:nvPr>
            <p:ph idx="4" type="ctrTitle"/>
          </p:nvPr>
        </p:nvSpPr>
        <p:spPr>
          <a:xfrm>
            <a:off x="763524" y="2680850"/>
            <a:ext cx="38727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1001" name="Google Shape;1001;p136"/>
          <p:cNvSpPr txBox="1"/>
          <p:nvPr>
            <p:ph idx="5" type="subTitle"/>
          </p:nvPr>
        </p:nvSpPr>
        <p:spPr>
          <a:xfrm>
            <a:off x="763551" y="3432050"/>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_Stat (Third)">
  <p:cSld name="TITLE_1_2_2_1_2">
    <p:bg>
      <p:bgPr>
        <a:solidFill>
          <a:schemeClr val="dk1"/>
        </a:solidFill>
      </p:bgPr>
    </p:bg>
    <p:spTree>
      <p:nvGrpSpPr>
        <p:cNvPr id="1002" name="Shape 1002"/>
        <p:cNvGrpSpPr/>
        <p:nvPr/>
      </p:nvGrpSpPr>
      <p:grpSpPr>
        <a:xfrm>
          <a:off x="0" y="0"/>
          <a:ext cx="0" cy="0"/>
          <a:chOff x="0" y="0"/>
          <a:chExt cx="0" cy="0"/>
        </a:xfrm>
      </p:grpSpPr>
      <p:sp>
        <p:nvSpPr>
          <p:cNvPr id="1003" name="Google Shape;1003;p137"/>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1004" name="Google Shape;1004;p137"/>
          <p:cNvSpPr txBox="1"/>
          <p:nvPr>
            <p:ph type="ctrTitle"/>
          </p:nvPr>
        </p:nvSpPr>
        <p:spPr>
          <a:xfrm>
            <a:off x="38862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1005" name="Google Shape;1005;p137"/>
          <p:cNvSpPr txBox="1"/>
          <p:nvPr>
            <p:ph idx="2" type="subTitle"/>
          </p:nvPr>
        </p:nvSpPr>
        <p:spPr>
          <a:xfrm>
            <a:off x="388638"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1006" name="Google Shape;1006;p137"/>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7_Stats (Third)">
  <p:cSld name="TITLE_1_2_3_2">
    <p:bg>
      <p:bgPr>
        <a:solidFill>
          <a:schemeClr val="dk1"/>
        </a:solidFill>
      </p:bgPr>
    </p:bg>
    <p:spTree>
      <p:nvGrpSpPr>
        <p:cNvPr id="1007" name="Shape 1007"/>
        <p:cNvGrpSpPr/>
        <p:nvPr/>
      </p:nvGrpSpPr>
      <p:grpSpPr>
        <a:xfrm>
          <a:off x="0" y="0"/>
          <a:ext cx="0" cy="0"/>
          <a:chOff x="0" y="0"/>
          <a:chExt cx="0" cy="0"/>
        </a:xfrm>
      </p:grpSpPr>
      <p:sp>
        <p:nvSpPr>
          <p:cNvPr id="1008" name="Google Shape;1008;p138"/>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1009" name="Google Shape;1009;p138"/>
          <p:cNvSpPr txBox="1"/>
          <p:nvPr>
            <p:ph type="ctrTitle"/>
          </p:nvPr>
        </p:nvSpPr>
        <p:spPr>
          <a:xfrm>
            <a:off x="38862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1010" name="Google Shape;1010;p138"/>
          <p:cNvSpPr txBox="1"/>
          <p:nvPr>
            <p:ph idx="2" type="subTitle"/>
          </p:nvPr>
        </p:nvSpPr>
        <p:spPr>
          <a:xfrm>
            <a:off x="388638"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1011" name="Google Shape;1011;p138"/>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1012" name="Google Shape;1012;p138"/>
          <p:cNvSpPr txBox="1"/>
          <p:nvPr>
            <p:ph idx="4" type="ctrTitle"/>
          </p:nvPr>
        </p:nvSpPr>
        <p:spPr>
          <a:xfrm>
            <a:off x="38862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1013" name="Google Shape;1013;p138"/>
          <p:cNvSpPr txBox="1"/>
          <p:nvPr>
            <p:ph idx="5" type="subTitle"/>
          </p:nvPr>
        </p:nvSpPr>
        <p:spPr>
          <a:xfrm>
            <a:off x="388638"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End Card">
  <p:cSld name="SECTION_HEADER_2_1_2_3_1_1">
    <p:bg>
      <p:bgPr>
        <a:solidFill>
          <a:schemeClr val="dk1"/>
        </a:solidFill>
      </p:bgPr>
    </p:bg>
    <p:spTree>
      <p:nvGrpSpPr>
        <p:cNvPr id="1014" name="Shape 1014"/>
        <p:cNvGrpSpPr/>
        <p:nvPr/>
      </p:nvGrpSpPr>
      <p:grpSpPr>
        <a:xfrm>
          <a:off x="0" y="0"/>
          <a:ext cx="0" cy="0"/>
          <a:chOff x="0" y="0"/>
          <a:chExt cx="0" cy="0"/>
        </a:xfrm>
      </p:grpSpPr>
      <p:pic>
        <p:nvPicPr>
          <p:cNvPr id="1015" name="Google Shape;1015;p139"/>
          <p:cNvPicPr preferRelativeResize="0"/>
          <p:nvPr/>
        </p:nvPicPr>
        <p:blipFill>
          <a:blip r:embed="rId2">
            <a:alphaModFix/>
          </a:blip>
          <a:stretch>
            <a:fillRect/>
          </a:stretch>
        </p:blipFill>
        <p:spPr>
          <a:xfrm>
            <a:off x="2770631" y="1793463"/>
            <a:ext cx="3602739" cy="1556567"/>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3_End Card (Gradient)">
  <p:cSld name="SECTION_HEADER_2_1_2_3_1_1_1">
    <p:bg>
      <p:bgPr>
        <a:blipFill>
          <a:blip r:embed="rId2">
            <a:alphaModFix/>
          </a:blip>
          <a:stretch>
            <a:fillRect/>
          </a:stretch>
        </a:blipFill>
      </p:bgPr>
    </p:bg>
    <p:spTree>
      <p:nvGrpSpPr>
        <p:cNvPr id="1016" name="Shape 1016"/>
        <p:cNvGrpSpPr/>
        <p:nvPr/>
      </p:nvGrpSpPr>
      <p:grpSpPr>
        <a:xfrm>
          <a:off x="0" y="0"/>
          <a:ext cx="0" cy="0"/>
          <a:chOff x="0" y="0"/>
          <a:chExt cx="0" cy="0"/>
        </a:xfrm>
      </p:grpSpPr>
      <p:pic>
        <p:nvPicPr>
          <p:cNvPr id="1017" name="Google Shape;1017;p140"/>
          <p:cNvPicPr preferRelativeResize="0"/>
          <p:nvPr/>
        </p:nvPicPr>
        <p:blipFill>
          <a:blip r:embed="rId3">
            <a:alphaModFix/>
          </a:blip>
          <a:stretch>
            <a:fillRect/>
          </a:stretch>
        </p:blipFill>
        <p:spPr>
          <a:xfrm>
            <a:off x="2770631" y="1793463"/>
            <a:ext cx="3602739" cy="1556567"/>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p:cSld name="TITLE_3">
    <p:bg>
      <p:bgPr>
        <a:solidFill>
          <a:schemeClr val="accent3"/>
        </a:solidFill>
      </p:bgPr>
    </p:bg>
    <p:spTree>
      <p:nvGrpSpPr>
        <p:cNvPr id="1018" name="Shape 1018"/>
        <p:cNvGrpSpPr/>
        <p:nvPr/>
      </p:nvGrpSpPr>
      <p:grpSpPr>
        <a:xfrm>
          <a:off x="0" y="0"/>
          <a:ext cx="0" cy="0"/>
          <a:chOff x="0" y="0"/>
          <a:chExt cx="0" cy="0"/>
        </a:xfrm>
      </p:grpSpPr>
      <p:sp>
        <p:nvSpPr>
          <p:cNvPr id="1019" name="Google Shape;1019;p141"/>
          <p:cNvSpPr txBox="1"/>
          <p:nvPr>
            <p:ph idx="1" type="subTitle"/>
          </p:nvPr>
        </p:nvSpPr>
        <p:spPr>
          <a:xfrm>
            <a:off x="393192"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0" name="Google Shape;1020;p141"/>
          <p:cNvSpPr txBox="1"/>
          <p:nvPr>
            <p:ph idx="2" type="subTitle"/>
          </p:nvPr>
        </p:nvSpPr>
        <p:spPr>
          <a:xfrm>
            <a:off x="2157984"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1" name="Google Shape;1021;p141"/>
          <p:cNvSpPr txBox="1"/>
          <p:nvPr>
            <p:ph idx="3" type="subTitle"/>
          </p:nvPr>
        </p:nvSpPr>
        <p:spPr>
          <a:xfrm>
            <a:off x="3922776"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2" name="Google Shape;1022;p141"/>
          <p:cNvSpPr txBox="1"/>
          <p:nvPr>
            <p:ph type="ctrTitle"/>
          </p:nvPr>
        </p:nvSpPr>
        <p:spPr>
          <a:xfrm>
            <a:off x="393192" y="1924812"/>
            <a:ext cx="5982600" cy="8550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3" name="Google Shape;1023;p141"/>
          <p:cNvSpPr txBox="1"/>
          <p:nvPr>
            <p:ph idx="4" type="subTitle"/>
          </p:nvPr>
        </p:nvSpPr>
        <p:spPr>
          <a:xfrm>
            <a:off x="393192"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pic>
        <p:nvPicPr>
          <p:cNvPr id="1024" name="Google Shape;1024;p141"/>
          <p:cNvPicPr preferRelativeResize="0"/>
          <p:nvPr/>
        </p:nvPicPr>
        <p:blipFill>
          <a:blip r:embed="rId2">
            <a:alphaModFix/>
          </a:blip>
          <a:stretch>
            <a:fillRect/>
          </a:stretch>
        </p:blipFill>
        <p:spPr>
          <a:xfrm>
            <a:off x="7714831" y="4407700"/>
            <a:ext cx="1219625" cy="52525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Points (Two)">
  <p:cSld name="TITLE_AND_BODY_2_2_1_2_2">
    <p:spTree>
      <p:nvGrpSpPr>
        <p:cNvPr id="117" name="Shape 117"/>
        <p:cNvGrpSpPr/>
        <p:nvPr/>
      </p:nvGrpSpPr>
      <p:grpSpPr>
        <a:xfrm>
          <a:off x="0" y="0"/>
          <a:ext cx="0" cy="0"/>
          <a:chOff x="0" y="0"/>
          <a:chExt cx="0" cy="0"/>
        </a:xfrm>
      </p:grpSpPr>
      <p:sp>
        <p:nvSpPr>
          <p:cNvPr id="118" name="Google Shape;118;p15"/>
          <p:cNvSpPr txBox="1"/>
          <p:nvPr>
            <p:ph type="title"/>
          </p:nvPr>
        </p:nvSpPr>
        <p:spPr>
          <a:xfrm>
            <a:off x="701800"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9" name="Google Shape;119;p15"/>
          <p:cNvSpPr txBox="1"/>
          <p:nvPr>
            <p:ph idx="1" type="body"/>
          </p:nvPr>
        </p:nvSpPr>
        <p:spPr>
          <a:xfrm>
            <a:off x="701800"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20" name="Google Shape;120;p15"/>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21" name="Google Shape;121;p15"/>
          <p:cNvSpPr txBox="1"/>
          <p:nvPr>
            <p:ph idx="3" type="title"/>
          </p:nvPr>
        </p:nvSpPr>
        <p:spPr>
          <a:xfrm>
            <a:off x="5278363"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22" name="Google Shape;122;p15"/>
          <p:cNvSpPr txBox="1"/>
          <p:nvPr>
            <p:ph idx="4" type="body"/>
          </p:nvPr>
        </p:nvSpPr>
        <p:spPr>
          <a:xfrm>
            <a:off x="5278363"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23" name="Google Shape;123;p1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Title (Gradient)">
  <p:cSld name="TITLE_3_1">
    <p:bg>
      <p:bgPr>
        <a:blipFill>
          <a:blip r:embed="rId2">
            <a:alphaModFix/>
          </a:blip>
          <a:stretch>
            <a:fillRect/>
          </a:stretch>
        </a:blipFill>
      </p:bgPr>
    </p:bg>
    <p:spTree>
      <p:nvGrpSpPr>
        <p:cNvPr id="1025" name="Shape 1025"/>
        <p:cNvGrpSpPr/>
        <p:nvPr/>
      </p:nvGrpSpPr>
      <p:grpSpPr>
        <a:xfrm>
          <a:off x="0" y="0"/>
          <a:ext cx="0" cy="0"/>
          <a:chOff x="0" y="0"/>
          <a:chExt cx="0" cy="0"/>
        </a:xfrm>
      </p:grpSpPr>
      <p:sp>
        <p:nvSpPr>
          <p:cNvPr id="1026" name="Google Shape;1026;p142"/>
          <p:cNvSpPr txBox="1"/>
          <p:nvPr>
            <p:ph idx="1" type="subTitle"/>
          </p:nvPr>
        </p:nvSpPr>
        <p:spPr>
          <a:xfrm>
            <a:off x="393192"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7" name="Google Shape;1027;p142"/>
          <p:cNvSpPr txBox="1"/>
          <p:nvPr>
            <p:ph idx="2" type="subTitle"/>
          </p:nvPr>
        </p:nvSpPr>
        <p:spPr>
          <a:xfrm>
            <a:off x="2157984"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8" name="Google Shape;1028;p142"/>
          <p:cNvSpPr txBox="1"/>
          <p:nvPr>
            <p:ph idx="3" type="subTitle"/>
          </p:nvPr>
        </p:nvSpPr>
        <p:spPr>
          <a:xfrm>
            <a:off x="3922776"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029" name="Google Shape;1029;p142"/>
          <p:cNvSpPr txBox="1"/>
          <p:nvPr>
            <p:ph type="ctrTitle"/>
          </p:nvPr>
        </p:nvSpPr>
        <p:spPr>
          <a:xfrm>
            <a:off x="393192" y="1924812"/>
            <a:ext cx="5982600" cy="8550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30" name="Google Shape;1030;p142"/>
          <p:cNvSpPr txBox="1"/>
          <p:nvPr>
            <p:ph idx="4" type="subTitle"/>
          </p:nvPr>
        </p:nvSpPr>
        <p:spPr>
          <a:xfrm>
            <a:off x="393192"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pic>
        <p:nvPicPr>
          <p:cNvPr id="1031" name="Google Shape;1031;p142"/>
          <p:cNvPicPr preferRelativeResize="0"/>
          <p:nvPr/>
        </p:nvPicPr>
        <p:blipFill>
          <a:blip r:embed="rId3">
            <a:alphaModFix/>
          </a:blip>
          <a:stretch>
            <a:fillRect/>
          </a:stretch>
        </p:blipFill>
        <p:spPr>
          <a:xfrm>
            <a:off x="7714831" y="4407700"/>
            <a:ext cx="1219625" cy="525251"/>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Agenda">
  <p:cSld name="SECTION_HEADER_2_2_3">
    <p:bg>
      <p:bgPr>
        <a:solidFill>
          <a:schemeClr val="accent3"/>
        </a:solidFill>
      </p:bgPr>
    </p:bg>
    <p:spTree>
      <p:nvGrpSpPr>
        <p:cNvPr id="1032" name="Shape 1032"/>
        <p:cNvGrpSpPr/>
        <p:nvPr/>
      </p:nvGrpSpPr>
      <p:grpSpPr>
        <a:xfrm>
          <a:off x="0" y="0"/>
          <a:ext cx="0" cy="0"/>
          <a:chOff x="0" y="0"/>
          <a:chExt cx="0" cy="0"/>
        </a:xfrm>
      </p:grpSpPr>
      <p:sp>
        <p:nvSpPr>
          <p:cNvPr id="1033" name="Google Shape;1033;p143"/>
          <p:cNvSpPr txBox="1"/>
          <p:nvPr>
            <p:ph idx="1" type="body"/>
          </p:nvPr>
        </p:nvSpPr>
        <p:spPr>
          <a:xfrm>
            <a:off x="4686300" y="914025"/>
            <a:ext cx="3581700" cy="34680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1034" name="Google Shape;1034;p143"/>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Agenda (Gradient)">
  <p:cSld name="SECTION_HEADER_2_2_3_1">
    <p:bg>
      <p:bgPr>
        <a:blipFill>
          <a:blip r:embed="rId2">
            <a:alphaModFix/>
          </a:blip>
          <a:stretch>
            <a:fillRect/>
          </a:stretch>
        </a:blipFill>
      </p:bgPr>
    </p:bg>
    <p:spTree>
      <p:nvGrpSpPr>
        <p:cNvPr id="1035" name="Shape 1035"/>
        <p:cNvGrpSpPr/>
        <p:nvPr/>
      </p:nvGrpSpPr>
      <p:grpSpPr>
        <a:xfrm>
          <a:off x="0" y="0"/>
          <a:ext cx="0" cy="0"/>
          <a:chOff x="0" y="0"/>
          <a:chExt cx="0" cy="0"/>
        </a:xfrm>
      </p:grpSpPr>
      <p:sp>
        <p:nvSpPr>
          <p:cNvPr id="1036" name="Google Shape;1036;p144"/>
          <p:cNvSpPr txBox="1"/>
          <p:nvPr>
            <p:ph idx="1" type="body"/>
          </p:nvPr>
        </p:nvSpPr>
        <p:spPr>
          <a:xfrm>
            <a:off x="4686300" y="914025"/>
            <a:ext cx="3581700" cy="34680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1037" name="Google Shape;1037;p144"/>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Schedule">
  <p:cSld name="SECTION_HEADER_2_2_1_2">
    <p:bg>
      <p:bgPr>
        <a:solidFill>
          <a:schemeClr val="accent3"/>
        </a:solidFill>
      </p:bgPr>
    </p:bg>
    <p:spTree>
      <p:nvGrpSpPr>
        <p:cNvPr id="1038" name="Shape 1038"/>
        <p:cNvGrpSpPr/>
        <p:nvPr/>
      </p:nvGrpSpPr>
      <p:grpSpPr>
        <a:xfrm>
          <a:off x="0" y="0"/>
          <a:ext cx="0" cy="0"/>
          <a:chOff x="0" y="0"/>
          <a:chExt cx="0" cy="0"/>
        </a:xfrm>
      </p:grpSpPr>
      <p:sp>
        <p:nvSpPr>
          <p:cNvPr id="1039" name="Google Shape;1039;p145"/>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40" name="Google Shape;1040;p145"/>
          <p:cNvSpPr txBox="1"/>
          <p:nvPr>
            <p:ph idx="1" type="subTitle"/>
          </p:nvPr>
        </p:nvSpPr>
        <p:spPr>
          <a:xfrm>
            <a:off x="4293108" y="119254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41" name="Google Shape;1041;p145"/>
          <p:cNvSpPr txBox="1"/>
          <p:nvPr>
            <p:ph idx="2" type="subTitle"/>
          </p:nvPr>
        </p:nvSpPr>
        <p:spPr>
          <a:xfrm>
            <a:off x="6702552" y="119254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42" name="Google Shape;1042;p145"/>
          <p:cNvSpPr txBox="1"/>
          <p:nvPr>
            <p:ph idx="3" type="subTitle"/>
          </p:nvPr>
        </p:nvSpPr>
        <p:spPr>
          <a:xfrm>
            <a:off x="4293108" y="100966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43" name="Google Shape;1043;p145"/>
          <p:cNvSpPr txBox="1"/>
          <p:nvPr>
            <p:ph idx="4" type="subTitle"/>
          </p:nvPr>
        </p:nvSpPr>
        <p:spPr>
          <a:xfrm>
            <a:off x="6702552" y="100966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44" name="Google Shape;1044;p145"/>
          <p:cNvSpPr txBox="1"/>
          <p:nvPr>
            <p:ph idx="5" type="subTitle"/>
          </p:nvPr>
        </p:nvSpPr>
        <p:spPr>
          <a:xfrm>
            <a:off x="4293108" y="206122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45" name="Google Shape;1045;p145"/>
          <p:cNvSpPr txBox="1"/>
          <p:nvPr>
            <p:ph idx="6" type="subTitle"/>
          </p:nvPr>
        </p:nvSpPr>
        <p:spPr>
          <a:xfrm>
            <a:off x="6702552" y="206122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46" name="Google Shape;1046;p145"/>
          <p:cNvSpPr txBox="1"/>
          <p:nvPr>
            <p:ph idx="7" type="subTitle"/>
          </p:nvPr>
        </p:nvSpPr>
        <p:spPr>
          <a:xfrm>
            <a:off x="4293108" y="187834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47" name="Google Shape;1047;p145"/>
          <p:cNvSpPr txBox="1"/>
          <p:nvPr>
            <p:ph idx="8" type="subTitle"/>
          </p:nvPr>
        </p:nvSpPr>
        <p:spPr>
          <a:xfrm>
            <a:off x="6702552" y="187834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48" name="Google Shape;1048;p145"/>
          <p:cNvSpPr txBox="1"/>
          <p:nvPr>
            <p:ph idx="9" type="subTitle"/>
          </p:nvPr>
        </p:nvSpPr>
        <p:spPr>
          <a:xfrm>
            <a:off x="4293108" y="292990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49" name="Google Shape;1049;p145"/>
          <p:cNvSpPr txBox="1"/>
          <p:nvPr>
            <p:ph idx="13" type="subTitle"/>
          </p:nvPr>
        </p:nvSpPr>
        <p:spPr>
          <a:xfrm>
            <a:off x="6702552" y="292990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50" name="Google Shape;1050;p145"/>
          <p:cNvSpPr txBox="1"/>
          <p:nvPr>
            <p:ph idx="14" type="subTitle"/>
          </p:nvPr>
        </p:nvSpPr>
        <p:spPr>
          <a:xfrm>
            <a:off x="4293108" y="27470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1" name="Google Shape;1051;p145"/>
          <p:cNvSpPr txBox="1"/>
          <p:nvPr>
            <p:ph idx="15" type="subTitle"/>
          </p:nvPr>
        </p:nvSpPr>
        <p:spPr>
          <a:xfrm>
            <a:off x="6702552" y="27470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2" name="Google Shape;1052;p145"/>
          <p:cNvSpPr txBox="1"/>
          <p:nvPr>
            <p:ph idx="16" type="subTitle"/>
          </p:nvPr>
        </p:nvSpPr>
        <p:spPr>
          <a:xfrm>
            <a:off x="4293108" y="379858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53" name="Google Shape;1053;p145"/>
          <p:cNvSpPr txBox="1"/>
          <p:nvPr>
            <p:ph idx="17" type="subTitle"/>
          </p:nvPr>
        </p:nvSpPr>
        <p:spPr>
          <a:xfrm>
            <a:off x="6702552" y="3798588"/>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1054" name="Google Shape;1054;p145"/>
          <p:cNvSpPr txBox="1"/>
          <p:nvPr>
            <p:ph idx="18" type="subTitle"/>
          </p:nvPr>
        </p:nvSpPr>
        <p:spPr>
          <a:xfrm>
            <a:off x="4293108" y="361570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5" name="Google Shape;1055;p145"/>
          <p:cNvSpPr txBox="1"/>
          <p:nvPr>
            <p:ph idx="19" type="subTitle"/>
          </p:nvPr>
        </p:nvSpPr>
        <p:spPr>
          <a:xfrm>
            <a:off x="6702552" y="3615707"/>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6" name="Google Shape;1056;p145"/>
          <p:cNvSpPr txBox="1"/>
          <p:nvPr>
            <p:ph idx="20" type="subTitle"/>
          </p:nvPr>
        </p:nvSpPr>
        <p:spPr>
          <a:xfrm>
            <a:off x="4293108" y="142114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7" name="Google Shape;1057;p145"/>
          <p:cNvSpPr txBox="1"/>
          <p:nvPr>
            <p:ph idx="21" type="subTitle"/>
          </p:nvPr>
        </p:nvSpPr>
        <p:spPr>
          <a:xfrm>
            <a:off x="6702552" y="142114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8" name="Google Shape;1058;p145"/>
          <p:cNvSpPr txBox="1"/>
          <p:nvPr>
            <p:ph idx="22" type="subTitle"/>
          </p:nvPr>
        </p:nvSpPr>
        <p:spPr>
          <a:xfrm>
            <a:off x="4293108" y="22898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59" name="Google Shape;1059;p145"/>
          <p:cNvSpPr txBox="1"/>
          <p:nvPr>
            <p:ph idx="23" type="subTitle"/>
          </p:nvPr>
        </p:nvSpPr>
        <p:spPr>
          <a:xfrm>
            <a:off x="6702552" y="228982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60" name="Google Shape;1060;p145"/>
          <p:cNvSpPr txBox="1"/>
          <p:nvPr>
            <p:ph idx="24" type="subTitle"/>
          </p:nvPr>
        </p:nvSpPr>
        <p:spPr>
          <a:xfrm>
            <a:off x="4293108" y="315850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61" name="Google Shape;1061;p145"/>
          <p:cNvSpPr txBox="1"/>
          <p:nvPr>
            <p:ph idx="25" type="subTitle"/>
          </p:nvPr>
        </p:nvSpPr>
        <p:spPr>
          <a:xfrm>
            <a:off x="6702552" y="315850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62" name="Google Shape;1062;p145"/>
          <p:cNvSpPr txBox="1"/>
          <p:nvPr>
            <p:ph idx="26" type="subTitle"/>
          </p:nvPr>
        </p:nvSpPr>
        <p:spPr>
          <a:xfrm>
            <a:off x="4293108" y="402718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1063" name="Google Shape;1063;p145"/>
          <p:cNvSpPr txBox="1"/>
          <p:nvPr>
            <p:ph idx="27" type="subTitle"/>
          </p:nvPr>
        </p:nvSpPr>
        <p:spPr>
          <a:xfrm>
            <a:off x="6702552" y="4027188"/>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Mission">
  <p:cSld name="SECTION_HEADER_2_1_2_1_2">
    <p:bg>
      <p:bgPr>
        <a:solidFill>
          <a:schemeClr val="accent3"/>
        </a:solidFill>
      </p:bgPr>
    </p:bg>
    <p:spTree>
      <p:nvGrpSpPr>
        <p:cNvPr id="1064" name="Shape 1064"/>
        <p:cNvGrpSpPr/>
        <p:nvPr/>
      </p:nvGrpSpPr>
      <p:grpSpPr>
        <a:xfrm>
          <a:off x="0" y="0"/>
          <a:ext cx="0" cy="0"/>
          <a:chOff x="0" y="0"/>
          <a:chExt cx="0" cy="0"/>
        </a:xfrm>
      </p:grpSpPr>
      <p:sp>
        <p:nvSpPr>
          <p:cNvPr id="1065" name="Google Shape;1065;p146"/>
          <p:cNvSpPr txBox="1"/>
          <p:nvPr>
            <p:ph type="title"/>
          </p:nvPr>
        </p:nvSpPr>
        <p:spPr>
          <a:xfrm>
            <a:off x="763524" y="1911096"/>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1066" name="Google Shape;1066;p146"/>
          <p:cNvSpPr txBox="1"/>
          <p:nvPr>
            <p:ph idx="1" type="subTitle"/>
          </p:nvPr>
        </p:nvSpPr>
        <p:spPr>
          <a:xfrm>
            <a:off x="763524" y="1499616"/>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Quote">
  <p:cSld name="SECTION_HEADER_2_1_2_2_2">
    <p:bg>
      <p:bgPr>
        <a:solidFill>
          <a:schemeClr val="accent3"/>
        </a:solidFill>
      </p:bgPr>
    </p:bg>
    <p:spTree>
      <p:nvGrpSpPr>
        <p:cNvPr id="1067" name="Shape 1067"/>
        <p:cNvGrpSpPr/>
        <p:nvPr/>
      </p:nvGrpSpPr>
      <p:grpSpPr>
        <a:xfrm>
          <a:off x="0" y="0"/>
          <a:ext cx="0" cy="0"/>
          <a:chOff x="0" y="0"/>
          <a:chExt cx="0" cy="0"/>
        </a:xfrm>
      </p:grpSpPr>
      <p:sp>
        <p:nvSpPr>
          <p:cNvPr id="1068" name="Google Shape;1068;p147"/>
          <p:cNvSpPr txBox="1"/>
          <p:nvPr>
            <p:ph type="title"/>
          </p:nvPr>
        </p:nvSpPr>
        <p:spPr>
          <a:xfrm>
            <a:off x="763524" y="1394460"/>
            <a:ext cx="6688800" cy="2057400"/>
          </a:xfrm>
          <a:prstGeom prst="rect">
            <a:avLst/>
          </a:prstGeom>
        </p:spPr>
        <p:txBody>
          <a:bodyPr anchorCtr="0" anchor="b"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1069" name="Google Shape;1069;p147"/>
          <p:cNvSpPr txBox="1"/>
          <p:nvPr>
            <p:ph idx="1" type="subTitle"/>
          </p:nvPr>
        </p:nvSpPr>
        <p:spPr>
          <a:xfrm>
            <a:off x="763524" y="37719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Section">
  <p:cSld name="SECTION_HEADER_2_3_2">
    <p:bg>
      <p:bgPr>
        <a:solidFill>
          <a:schemeClr val="accent3"/>
        </a:solidFill>
      </p:bgPr>
    </p:bg>
    <p:spTree>
      <p:nvGrpSpPr>
        <p:cNvPr id="1070" name="Shape 1070"/>
        <p:cNvGrpSpPr/>
        <p:nvPr/>
      </p:nvGrpSpPr>
      <p:grpSpPr>
        <a:xfrm>
          <a:off x="0" y="0"/>
          <a:ext cx="0" cy="0"/>
          <a:chOff x="0" y="0"/>
          <a:chExt cx="0" cy="0"/>
        </a:xfrm>
      </p:grpSpPr>
      <p:sp>
        <p:nvSpPr>
          <p:cNvPr id="1071" name="Google Shape;1071;p148"/>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Section (Gradient)">
  <p:cSld name="SECTION_HEADER_2_3_2_1">
    <p:bg>
      <p:bgPr>
        <a:blipFill>
          <a:blip r:embed="rId2">
            <a:alphaModFix/>
          </a:blip>
          <a:stretch>
            <a:fillRect/>
          </a:stretch>
        </a:blipFill>
      </p:bgPr>
    </p:bg>
    <p:spTree>
      <p:nvGrpSpPr>
        <p:cNvPr id="1072" name="Shape 1072"/>
        <p:cNvGrpSpPr/>
        <p:nvPr/>
      </p:nvGrpSpPr>
      <p:grpSpPr>
        <a:xfrm>
          <a:off x="0" y="0"/>
          <a:ext cx="0" cy="0"/>
          <a:chOff x="0" y="0"/>
          <a:chExt cx="0" cy="0"/>
        </a:xfrm>
      </p:grpSpPr>
      <p:sp>
        <p:nvSpPr>
          <p:cNvPr id="1073" name="Google Shape;1073;p149"/>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ext">
  <p:cSld name="TITLE_AND_BODY_1_3">
    <p:bg>
      <p:bgPr>
        <a:solidFill>
          <a:schemeClr val="accent3"/>
        </a:solidFill>
      </p:bgPr>
    </p:bg>
    <p:spTree>
      <p:nvGrpSpPr>
        <p:cNvPr id="1074" name="Shape 1074"/>
        <p:cNvGrpSpPr/>
        <p:nvPr/>
      </p:nvGrpSpPr>
      <p:grpSpPr>
        <a:xfrm>
          <a:off x="0" y="0"/>
          <a:ext cx="0" cy="0"/>
          <a:chOff x="0" y="0"/>
          <a:chExt cx="0" cy="0"/>
        </a:xfrm>
      </p:grpSpPr>
      <p:sp>
        <p:nvSpPr>
          <p:cNvPr id="1075" name="Google Shape;1075;p150"/>
          <p:cNvSpPr txBox="1"/>
          <p:nvPr>
            <p:ph type="title"/>
          </p:nvPr>
        </p:nvSpPr>
        <p:spPr>
          <a:xfrm>
            <a:off x="763524" y="1266444"/>
            <a:ext cx="7392900" cy="425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6" name="Google Shape;1076;p150"/>
          <p:cNvSpPr txBox="1"/>
          <p:nvPr>
            <p:ph idx="1" type="body"/>
          </p:nvPr>
        </p:nvSpPr>
        <p:spPr>
          <a:xfrm>
            <a:off x="763524" y="2007108"/>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77" name="Google Shape;1077;p150"/>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Text (Two-Thirds)">
  <p:cSld name="TITLE_AND_BODY_1_1_3">
    <p:bg>
      <p:bgPr>
        <a:solidFill>
          <a:schemeClr val="accent3"/>
        </a:solidFill>
      </p:bgPr>
    </p:bg>
    <p:spTree>
      <p:nvGrpSpPr>
        <p:cNvPr id="1078" name="Shape 1078"/>
        <p:cNvGrpSpPr/>
        <p:nvPr/>
      </p:nvGrpSpPr>
      <p:grpSpPr>
        <a:xfrm>
          <a:off x="0" y="0"/>
          <a:ext cx="0" cy="0"/>
          <a:chOff x="0" y="0"/>
          <a:chExt cx="0" cy="0"/>
        </a:xfrm>
      </p:grpSpPr>
      <p:sp>
        <p:nvSpPr>
          <p:cNvPr id="1079" name="Google Shape;1079;p151"/>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080" name="Google Shape;1080;p151"/>
          <p:cNvSpPr txBox="1"/>
          <p:nvPr>
            <p:ph type="title"/>
          </p:nvPr>
        </p:nvSpPr>
        <p:spPr>
          <a:xfrm>
            <a:off x="763525" y="1266444"/>
            <a:ext cx="44562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1" name="Google Shape;1081;p151"/>
          <p:cNvSpPr txBox="1"/>
          <p:nvPr>
            <p:ph idx="2" type="body"/>
          </p:nvPr>
        </p:nvSpPr>
        <p:spPr>
          <a:xfrm>
            <a:off x="763525" y="2432303"/>
            <a:ext cx="44562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Points (Three)">
  <p:cSld name="TITLE_AND_BODY_2_2_1_2">
    <p:spTree>
      <p:nvGrpSpPr>
        <p:cNvPr id="124" name="Shape 124"/>
        <p:cNvGrpSpPr/>
        <p:nvPr/>
      </p:nvGrpSpPr>
      <p:grpSpPr>
        <a:xfrm>
          <a:off x="0" y="0"/>
          <a:ext cx="0" cy="0"/>
          <a:chOff x="0" y="0"/>
          <a:chExt cx="0" cy="0"/>
        </a:xfrm>
      </p:grpSpPr>
      <p:sp>
        <p:nvSpPr>
          <p:cNvPr id="125" name="Google Shape;125;p16"/>
          <p:cNvSpPr txBox="1"/>
          <p:nvPr>
            <p:ph type="title"/>
          </p:nvPr>
        </p:nvSpPr>
        <p:spPr>
          <a:xfrm>
            <a:off x="523463"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26" name="Google Shape;126;p16"/>
          <p:cNvSpPr txBox="1"/>
          <p:nvPr>
            <p:ph idx="1" type="body"/>
          </p:nvPr>
        </p:nvSpPr>
        <p:spPr>
          <a:xfrm>
            <a:off x="523463"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27" name="Google Shape;127;p16"/>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28" name="Google Shape;128;p16"/>
          <p:cNvSpPr txBox="1"/>
          <p:nvPr>
            <p:ph idx="3" type="title"/>
          </p:nvPr>
        </p:nvSpPr>
        <p:spPr>
          <a:xfrm>
            <a:off x="3339825"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29" name="Google Shape;129;p16"/>
          <p:cNvSpPr txBox="1"/>
          <p:nvPr>
            <p:ph idx="4" type="body"/>
          </p:nvPr>
        </p:nvSpPr>
        <p:spPr>
          <a:xfrm>
            <a:off x="3339825" y="3635899"/>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30" name="Google Shape;130;p16"/>
          <p:cNvSpPr txBox="1"/>
          <p:nvPr>
            <p:ph idx="5" type="title"/>
          </p:nvPr>
        </p:nvSpPr>
        <p:spPr>
          <a:xfrm>
            <a:off x="6156188"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31" name="Google Shape;131;p16"/>
          <p:cNvSpPr txBox="1"/>
          <p:nvPr>
            <p:ph idx="6" type="body"/>
          </p:nvPr>
        </p:nvSpPr>
        <p:spPr>
          <a:xfrm>
            <a:off x="6156188"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32" name="Google Shape;132;p1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ext (Half)">
  <p:cSld name="TITLE_AND_BODY_2_5">
    <p:bg>
      <p:bgPr>
        <a:solidFill>
          <a:schemeClr val="accent3"/>
        </a:solidFill>
      </p:bgPr>
    </p:bg>
    <p:spTree>
      <p:nvGrpSpPr>
        <p:cNvPr id="1082" name="Shape 1082"/>
        <p:cNvGrpSpPr/>
        <p:nvPr/>
      </p:nvGrpSpPr>
      <p:grpSpPr>
        <a:xfrm>
          <a:off x="0" y="0"/>
          <a:ext cx="0" cy="0"/>
          <a:chOff x="0" y="0"/>
          <a:chExt cx="0" cy="0"/>
        </a:xfrm>
      </p:grpSpPr>
      <p:sp>
        <p:nvSpPr>
          <p:cNvPr id="1083" name="Google Shape;1083;p152"/>
          <p:cNvSpPr txBox="1"/>
          <p:nvPr>
            <p:ph type="title"/>
          </p:nvPr>
        </p:nvSpPr>
        <p:spPr>
          <a:xfrm>
            <a:off x="388620" y="1266444"/>
            <a:ext cx="38727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4" name="Google Shape;1084;p152"/>
          <p:cNvSpPr txBox="1"/>
          <p:nvPr>
            <p:ph idx="1" type="body"/>
          </p:nvPr>
        </p:nvSpPr>
        <p:spPr>
          <a:xfrm>
            <a:off x="388620" y="2432304"/>
            <a:ext cx="38727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85" name="Google Shape;1085;p152"/>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Text (Third)">
  <p:cSld name="TITLE_AND_BODY_2_1_3">
    <p:bg>
      <p:bgPr>
        <a:solidFill>
          <a:schemeClr val="accent3"/>
        </a:solidFill>
      </p:bgPr>
    </p:bg>
    <p:spTree>
      <p:nvGrpSpPr>
        <p:cNvPr id="1086" name="Shape 1086"/>
        <p:cNvGrpSpPr/>
        <p:nvPr/>
      </p:nvGrpSpPr>
      <p:grpSpPr>
        <a:xfrm>
          <a:off x="0" y="0"/>
          <a:ext cx="0" cy="0"/>
          <a:chOff x="0" y="0"/>
          <a:chExt cx="0" cy="0"/>
        </a:xfrm>
      </p:grpSpPr>
      <p:sp>
        <p:nvSpPr>
          <p:cNvPr id="1087" name="Google Shape;1087;p153"/>
          <p:cNvSpPr txBox="1"/>
          <p:nvPr>
            <p:ph type="title"/>
          </p:nvPr>
        </p:nvSpPr>
        <p:spPr>
          <a:xfrm>
            <a:off x="388620" y="1266444"/>
            <a:ext cx="24645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88" name="Google Shape;1088;p153"/>
          <p:cNvSpPr txBox="1"/>
          <p:nvPr>
            <p:ph idx="1" type="body"/>
          </p:nvPr>
        </p:nvSpPr>
        <p:spPr>
          <a:xfrm>
            <a:off x="388620" y="2871216"/>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89" name="Google Shape;1089;p153"/>
          <p:cNvSpPr txBox="1"/>
          <p:nvPr>
            <p:ph idx="2"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Columns (Two)">
  <p:cSld name="TITLE_AND_BODY_2_2_3">
    <p:bg>
      <p:bgPr>
        <a:solidFill>
          <a:schemeClr val="accent3"/>
        </a:solidFill>
      </p:bgPr>
    </p:bg>
    <p:spTree>
      <p:nvGrpSpPr>
        <p:cNvPr id="1090" name="Shape 1090"/>
        <p:cNvGrpSpPr/>
        <p:nvPr/>
      </p:nvGrpSpPr>
      <p:grpSpPr>
        <a:xfrm>
          <a:off x="0" y="0"/>
          <a:ext cx="0" cy="0"/>
          <a:chOff x="0" y="0"/>
          <a:chExt cx="0" cy="0"/>
        </a:xfrm>
      </p:grpSpPr>
      <p:sp>
        <p:nvSpPr>
          <p:cNvPr id="1091" name="Google Shape;1091;p154"/>
          <p:cNvSpPr txBox="1"/>
          <p:nvPr>
            <p:ph type="title"/>
          </p:nvPr>
        </p:nvSpPr>
        <p:spPr>
          <a:xfrm>
            <a:off x="763524"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2" name="Google Shape;1092;p154"/>
          <p:cNvSpPr txBox="1"/>
          <p:nvPr>
            <p:ph idx="1" type="body"/>
          </p:nvPr>
        </p:nvSpPr>
        <p:spPr>
          <a:xfrm>
            <a:off x="763524"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93" name="Google Shape;1093;p154"/>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094" name="Google Shape;1094;p154"/>
          <p:cNvSpPr txBox="1"/>
          <p:nvPr>
            <p:ph idx="3" type="title"/>
          </p:nvPr>
        </p:nvSpPr>
        <p:spPr>
          <a:xfrm>
            <a:off x="5216652"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95" name="Google Shape;1095;p154"/>
          <p:cNvSpPr txBox="1"/>
          <p:nvPr>
            <p:ph idx="4" type="body"/>
          </p:nvPr>
        </p:nvSpPr>
        <p:spPr>
          <a:xfrm>
            <a:off x="5216652"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olumns (Three)">
  <p:cSld name="TITLE_AND_BODY_2_2_1_4">
    <p:bg>
      <p:bgPr>
        <a:solidFill>
          <a:schemeClr val="accent3"/>
        </a:solidFill>
      </p:bgPr>
    </p:bg>
    <p:spTree>
      <p:nvGrpSpPr>
        <p:cNvPr id="1096" name="Shape 1096"/>
        <p:cNvGrpSpPr/>
        <p:nvPr/>
      </p:nvGrpSpPr>
      <p:grpSpPr>
        <a:xfrm>
          <a:off x="0" y="0"/>
          <a:ext cx="0" cy="0"/>
          <a:chOff x="0" y="0"/>
          <a:chExt cx="0" cy="0"/>
        </a:xfrm>
      </p:grpSpPr>
      <p:sp>
        <p:nvSpPr>
          <p:cNvPr id="1097" name="Google Shape;1097;p155"/>
          <p:cNvSpPr txBox="1"/>
          <p:nvPr>
            <p:ph type="title"/>
          </p:nvPr>
        </p:nvSpPr>
        <p:spPr>
          <a:xfrm>
            <a:off x="580644"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098" name="Google Shape;1098;p155"/>
          <p:cNvSpPr txBox="1"/>
          <p:nvPr>
            <p:ph idx="1" type="body"/>
          </p:nvPr>
        </p:nvSpPr>
        <p:spPr>
          <a:xfrm>
            <a:off x="580644"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099" name="Google Shape;1099;p155"/>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00" name="Google Shape;1100;p155"/>
          <p:cNvSpPr txBox="1"/>
          <p:nvPr>
            <p:ph idx="3" type="title"/>
          </p:nvPr>
        </p:nvSpPr>
        <p:spPr>
          <a:xfrm>
            <a:off x="35478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01" name="Google Shape;1101;p155"/>
          <p:cNvSpPr txBox="1"/>
          <p:nvPr>
            <p:ph idx="4" type="body"/>
          </p:nvPr>
        </p:nvSpPr>
        <p:spPr>
          <a:xfrm>
            <a:off x="35478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02" name="Google Shape;1102;p155"/>
          <p:cNvSpPr txBox="1"/>
          <p:nvPr>
            <p:ph idx="5" type="title"/>
          </p:nvPr>
        </p:nvSpPr>
        <p:spPr>
          <a:xfrm>
            <a:off x="65196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03" name="Google Shape;1103;p155"/>
          <p:cNvSpPr txBox="1"/>
          <p:nvPr>
            <p:ph idx="6" type="body"/>
          </p:nvPr>
        </p:nvSpPr>
        <p:spPr>
          <a:xfrm>
            <a:off x="65196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Columns (Four)">
  <p:cSld name="TITLE_AND_BODY_2_2_1_1_2">
    <p:bg>
      <p:bgPr>
        <a:solidFill>
          <a:schemeClr val="accent3"/>
        </a:solidFill>
      </p:bgPr>
    </p:bg>
    <p:spTree>
      <p:nvGrpSpPr>
        <p:cNvPr id="1104" name="Shape 1104"/>
        <p:cNvGrpSpPr/>
        <p:nvPr/>
      </p:nvGrpSpPr>
      <p:grpSpPr>
        <a:xfrm>
          <a:off x="0" y="0"/>
          <a:ext cx="0" cy="0"/>
          <a:chOff x="0" y="0"/>
          <a:chExt cx="0" cy="0"/>
        </a:xfrm>
      </p:grpSpPr>
      <p:sp>
        <p:nvSpPr>
          <p:cNvPr id="1105" name="Google Shape;1105;p156"/>
          <p:cNvSpPr txBox="1"/>
          <p:nvPr>
            <p:ph type="title"/>
          </p:nvPr>
        </p:nvSpPr>
        <p:spPr>
          <a:xfrm>
            <a:off x="58064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06" name="Google Shape;1106;p156"/>
          <p:cNvSpPr txBox="1"/>
          <p:nvPr>
            <p:ph idx="1" type="body"/>
          </p:nvPr>
        </p:nvSpPr>
        <p:spPr>
          <a:xfrm>
            <a:off x="58064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07" name="Google Shape;1107;p156"/>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08" name="Google Shape;1108;p156"/>
          <p:cNvSpPr txBox="1"/>
          <p:nvPr>
            <p:ph idx="3" type="title"/>
          </p:nvPr>
        </p:nvSpPr>
        <p:spPr>
          <a:xfrm>
            <a:off x="268376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09" name="Google Shape;1109;p156"/>
          <p:cNvSpPr txBox="1"/>
          <p:nvPr>
            <p:ph idx="4" type="body"/>
          </p:nvPr>
        </p:nvSpPr>
        <p:spPr>
          <a:xfrm>
            <a:off x="268376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10" name="Google Shape;1110;p156"/>
          <p:cNvSpPr txBox="1"/>
          <p:nvPr>
            <p:ph idx="5" type="title"/>
          </p:nvPr>
        </p:nvSpPr>
        <p:spPr>
          <a:xfrm>
            <a:off x="478688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11" name="Google Shape;1111;p156"/>
          <p:cNvSpPr txBox="1"/>
          <p:nvPr>
            <p:ph idx="6" type="body"/>
          </p:nvPr>
        </p:nvSpPr>
        <p:spPr>
          <a:xfrm>
            <a:off x="478688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12" name="Google Shape;1112;p156"/>
          <p:cNvSpPr txBox="1"/>
          <p:nvPr>
            <p:ph idx="7" type="title"/>
          </p:nvPr>
        </p:nvSpPr>
        <p:spPr>
          <a:xfrm>
            <a:off x="6890004" y="1243584"/>
            <a:ext cx="17145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13" name="Google Shape;1113;p156"/>
          <p:cNvSpPr txBox="1"/>
          <p:nvPr>
            <p:ph idx="8" type="body"/>
          </p:nvPr>
        </p:nvSpPr>
        <p:spPr>
          <a:xfrm>
            <a:off x="6890004" y="2391156"/>
            <a:ext cx="17145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Points (Two)">
  <p:cSld name="TITLE_AND_BODY_2_2_1_2_2_2">
    <p:bg>
      <p:bgPr>
        <a:solidFill>
          <a:schemeClr val="accent3"/>
        </a:solidFill>
      </p:bgPr>
    </p:bg>
    <p:spTree>
      <p:nvGrpSpPr>
        <p:cNvPr id="1114" name="Shape 1114"/>
        <p:cNvGrpSpPr/>
        <p:nvPr/>
      </p:nvGrpSpPr>
      <p:grpSpPr>
        <a:xfrm>
          <a:off x="0" y="0"/>
          <a:ext cx="0" cy="0"/>
          <a:chOff x="0" y="0"/>
          <a:chExt cx="0" cy="0"/>
        </a:xfrm>
      </p:grpSpPr>
      <p:sp>
        <p:nvSpPr>
          <p:cNvPr id="1115" name="Google Shape;1115;p157"/>
          <p:cNvSpPr txBox="1"/>
          <p:nvPr>
            <p:ph type="title"/>
          </p:nvPr>
        </p:nvSpPr>
        <p:spPr>
          <a:xfrm>
            <a:off x="7589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16" name="Google Shape;1116;p157"/>
          <p:cNvSpPr txBox="1"/>
          <p:nvPr>
            <p:ph idx="1" type="body"/>
          </p:nvPr>
        </p:nvSpPr>
        <p:spPr>
          <a:xfrm>
            <a:off x="7589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17" name="Google Shape;1117;p157"/>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18" name="Google Shape;1118;p157"/>
          <p:cNvSpPr txBox="1"/>
          <p:nvPr>
            <p:ph idx="3" type="title"/>
          </p:nvPr>
        </p:nvSpPr>
        <p:spPr>
          <a:xfrm>
            <a:off x="52166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1119" name="Google Shape;1119;p157"/>
          <p:cNvSpPr txBox="1"/>
          <p:nvPr>
            <p:ph idx="4" type="body"/>
          </p:nvPr>
        </p:nvSpPr>
        <p:spPr>
          <a:xfrm>
            <a:off x="52166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Points (Three)">
  <p:cSld name="TITLE_AND_BODY_2_2_1_2_4">
    <p:bg>
      <p:bgPr>
        <a:solidFill>
          <a:schemeClr val="accent3"/>
        </a:solidFill>
      </p:bgPr>
    </p:bg>
    <p:spTree>
      <p:nvGrpSpPr>
        <p:cNvPr id="1120" name="Shape 1120"/>
        <p:cNvGrpSpPr/>
        <p:nvPr/>
      </p:nvGrpSpPr>
      <p:grpSpPr>
        <a:xfrm>
          <a:off x="0" y="0"/>
          <a:ext cx="0" cy="0"/>
          <a:chOff x="0" y="0"/>
          <a:chExt cx="0" cy="0"/>
        </a:xfrm>
      </p:grpSpPr>
      <p:sp>
        <p:nvSpPr>
          <p:cNvPr id="1121" name="Google Shape;1121;p158"/>
          <p:cNvSpPr txBox="1"/>
          <p:nvPr>
            <p:ph type="title"/>
          </p:nvPr>
        </p:nvSpPr>
        <p:spPr>
          <a:xfrm>
            <a:off x="580644"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22" name="Google Shape;1122;p158"/>
          <p:cNvSpPr txBox="1"/>
          <p:nvPr>
            <p:ph idx="1" type="body"/>
          </p:nvPr>
        </p:nvSpPr>
        <p:spPr>
          <a:xfrm>
            <a:off x="580644"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23" name="Google Shape;1123;p158"/>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24" name="Google Shape;1124;p158"/>
          <p:cNvSpPr txBox="1"/>
          <p:nvPr>
            <p:ph idx="3" type="title"/>
          </p:nvPr>
        </p:nvSpPr>
        <p:spPr>
          <a:xfrm>
            <a:off x="3364992"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25" name="Google Shape;1125;p158"/>
          <p:cNvSpPr txBox="1"/>
          <p:nvPr>
            <p:ph idx="4" type="body"/>
          </p:nvPr>
        </p:nvSpPr>
        <p:spPr>
          <a:xfrm>
            <a:off x="3364992" y="3543300"/>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26" name="Google Shape;1126;p158"/>
          <p:cNvSpPr txBox="1"/>
          <p:nvPr>
            <p:ph idx="5" type="title"/>
          </p:nvPr>
        </p:nvSpPr>
        <p:spPr>
          <a:xfrm>
            <a:off x="6149340" y="2948940"/>
            <a:ext cx="24141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27" name="Google Shape;1127;p158"/>
          <p:cNvSpPr txBox="1"/>
          <p:nvPr>
            <p:ph idx="6" type="body"/>
          </p:nvPr>
        </p:nvSpPr>
        <p:spPr>
          <a:xfrm>
            <a:off x="6149340" y="3543301"/>
            <a:ext cx="2414100" cy="1158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Points (Four)">
  <p:cSld name="TITLE_AND_BODY_2_2_1_2_1_3">
    <p:bg>
      <p:bgPr>
        <a:solidFill>
          <a:schemeClr val="accent3"/>
        </a:solidFill>
      </p:bgPr>
    </p:bg>
    <p:spTree>
      <p:nvGrpSpPr>
        <p:cNvPr id="1128" name="Shape 1128"/>
        <p:cNvGrpSpPr/>
        <p:nvPr/>
      </p:nvGrpSpPr>
      <p:grpSpPr>
        <a:xfrm>
          <a:off x="0" y="0"/>
          <a:ext cx="0" cy="0"/>
          <a:chOff x="0" y="0"/>
          <a:chExt cx="0" cy="0"/>
        </a:xfrm>
      </p:grpSpPr>
      <p:sp>
        <p:nvSpPr>
          <p:cNvPr id="1129" name="Google Shape;1129;p159"/>
          <p:cNvSpPr txBox="1"/>
          <p:nvPr>
            <p:ph type="title"/>
          </p:nvPr>
        </p:nvSpPr>
        <p:spPr>
          <a:xfrm>
            <a:off x="58064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30" name="Google Shape;1130;p159"/>
          <p:cNvSpPr txBox="1"/>
          <p:nvPr>
            <p:ph idx="1" type="body"/>
          </p:nvPr>
        </p:nvSpPr>
        <p:spPr>
          <a:xfrm>
            <a:off x="58064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31" name="Google Shape;1131;p159"/>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32" name="Google Shape;1132;p159"/>
          <p:cNvSpPr txBox="1"/>
          <p:nvPr>
            <p:ph idx="3" type="title"/>
          </p:nvPr>
        </p:nvSpPr>
        <p:spPr>
          <a:xfrm>
            <a:off x="268376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33" name="Google Shape;1133;p159"/>
          <p:cNvSpPr txBox="1"/>
          <p:nvPr>
            <p:ph idx="4" type="body"/>
          </p:nvPr>
        </p:nvSpPr>
        <p:spPr>
          <a:xfrm>
            <a:off x="268376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34" name="Google Shape;1134;p159"/>
          <p:cNvSpPr txBox="1"/>
          <p:nvPr>
            <p:ph idx="5" type="title"/>
          </p:nvPr>
        </p:nvSpPr>
        <p:spPr>
          <a:xfrm>
            <a:off x="478688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35" name="Google Shape;1135;p159"/>
          <p:cNvSpPr txBox="1"/>
          <p:nvPr>
            <p:ph idx="6" type="body"/>
          </p:nvPr>
        </p:nvSpPr>
        <p:spPr>
          <a:xfrm>
            <a:off x="478688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136" name="Google Shape;1136;p159"/>
          <p:cNvSpPr txBox="1"/>
          <p:nvPr>
            <p:ph idx="7" type="title"/>
          </p:nvPr>
        </p:nvSpPr>
        <p:spPr>
          <a:xfrm>
            <a:off x="6890004" y="2948940"/>
            <a:ext cx="1714500" cy="4779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137" name="Google Shape;1137;p159"/>
          <p:cNvSpPr txBox="1"/>
          <p:nvPr>
            <p:ph idx="8" type="body"/>
          </p:nvPr>
        </p:nvSpPr>
        <p:spPr>
          <a:xfrm>
            <a:off x="6890004" y="3543300"/>
            <a:ext cx="1714500" cy="11592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Big Stat">
  <p:cSld name="TITLE_1_4">
    <p:bg>
      <p:bgPr>
        <a:solidFill>
          <a:schemeClr val="accent3"/>
        </a:solidFill>
      </p:bgPr>
    </p:bg>
    <p:spTree>
      <p:nvGrpSpPr>
        <p:cNvPr id="1138" name="Shape 1138"/>
        <p:cNvGrpSpPr/>
        <p:nvPr/>
      </p:nvGrpSpPr>
      <p:grpSpPr>
        <a:xfrm>
          <a:off x="0" y="0"/>
          <a:ext cx="0" cy="0"/>
          <a:chOff x="0" y="0"/>
          <a:chExt cx="0" cy="0"/>
        </a:xfrm>
      </p:grpSpPr>
      <p:sp>
        <p:nvSpPr>
          <p:cNvPr id="1139" name="Google Shape;1139;p160"/>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40" name="Google Shape;1140;p160"/>
          <p:cNvSpPr txBox="1"/>
          <p:nvPr>
            <p:ph type="ctrTitle"/>
          </p:nvPr>
        </p:nvSpPr>
        <p:spPr>
          <a:xfrm>
            <a:off x="763525" y="1691638"/>
            <a:ext cx="7611300" cy="11010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141" name="Google Shape;1141;p160"/>
          <p:cNvSpPr txBox="1"/>
          <p:nvPr>
            <p:ph idx="2" type="subTitle"/>
          </p:nvPr>
        </p:nvSpPr>
        <p:spPr>
          <a:xfrm>
            <a:off x="763525" y="2729487"/>
            <a:ext cx="7611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1142" name="Google Shape;1142;p160"/>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Stats (Two)">
  <p:cSld name="TITLE_1_1_3">
    <p:bg>
      <p:bgPr>
        <a:solidFill>
          <a:schemeClr val="accent3"/>
        </a:solidFill>
      </p:bgPr>
    </p:bg>
    <p:spTree>
      <p:nvGrpSpPr>
        <p:cNvPr id="1143" name="Shape 1143"/>
        <p:cNvGrpSpPr/>
        <p:nvPr/>
      </p:nvGrpSpPr>
      <p:grpSpPr>
        <a:xfrm>
          <a:off x="0" y="0"/>
          <a:ext cx="0" cy="0"/>
          <a:chOff x="0" y="0"/>
          <a:chExt cx="0" cy="0"/>
        </a:xfrm>
      </p:grpSpPr>
      <p:sp>
        <p:nvSpPr>
          <p:cNvPr id="1144" name="Google Shape;1144;p161"/>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45" name="Google Shape;1145;p161"/>
          <p:cNvSpPr txBox="1"/>
          <p:nvPr>
            <p:ph type="ctrTitle"/>
          </p:nvPr>
        </p:nvSpPr>
        <p:spPr>
          <a:xfrm>
            <a:off x="701775" y="1691638"/>
            <a:ext cx="3168600" cy="11010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146" name="Google Shape;1146;p161"/>
          <p:cNvSpPr txBox="1"/>
          <p:nvPr>
            <p:ph idx="2" type="subTitle"/>
          </p:nvPr>
        </p:nvSpPr>
        <p:spPr>
          <a:xfrm>
            <a:off x="701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1147" name="Google Shape;1147;p161"/>
          <p:cNvSpPr txBox="1"/>
          <p:nvPr>
            <p:ph idx="3" type="subTitle"/>
          </p:nvPr>
        </p:nvSpPr>
        <p:spPr>
          <a:xfrm>
            <a:off x="2148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148" name="Google Shape;1148;p161"/>
          <p:cNvSpPr txBox="1"/>
          <p:nvPr>
            <p:ph idx="4" type="ctrTitle"/>
          </p:nvPr>
        </p:nvSpPr>
        <p:spPr>
          <a:xfrm>
            <a:off x="5273775" y="1691638"/>
            <a:ext cx="3168600" cy="1101000"/>
          </a:xfrm>
          <a:prstGeom prst="rect">
            <a:avLst/>
          </a:prstGeom>
        </p:spPr>
        <p:txBody>
          <a:bodyPr anchorCtr="0" anchor="b" bIns="0" lIns="0" spcFirstLastPara="1" rIns="0" wrap="square" tIns="0">
            <a:noAutofit/>
          </a:bodyPr>
          <a:lstStyle>
            <a:lvl1pPr lvl="0"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lgn="ctr">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149" name="Google Shape;1149;p161"/>
          <p:cNvSpPr txBox="1"/>
          <p:nvPr>
            <p:ph idx="5" type="subTitle"/>
          </p:nvPr>
        </p:nvSpPr>
        <p:spPr>
          <a:xfrm>
            <a:off x="5273775" y="2729488"/>
            <a:ext cx="31686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Points (Four)">
  <p:cSld name="TITLE_AND_BODY_2_2_1_2_1">
    <p:spTree>
      <p:nvGrpSpPr>
        <p:cNvPr id="133" name="Shape 133"/>
        <p:cNvGrpSpPr/>
        <p:nvPr/>
      </p:nvGrpSpPr>
      <p:grpSpPr>
        <a:xfrm>
          <a:off x="0" y="0"/>
          <a:ext cx="0" cy="0"/>
          <a:chOff x="0" y="0"/>
          <a:chExt cx="0" cy="0"/>
        </a:xfrm>
      </p:grpSpPr>
      <p:sp>
        <p:nvSpPr>
          <p:cNvPr id="134" name="Google Shape;134;p17"/>
          <p:cNvSpPr txBox="1"/>
          <p:nvPr>
            <p:ph type="title"/>
          </p:nvPr>
        </p:nvSpPr>
        <p:spPr>
          <a:xfrm>
            <a:off x="5234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35" name="Google Shape;135;p17"/>
          <p:cNvSpPr txBox="1"/>
          <p:nvPr>
            <p:ph idx="1" type="body"/>
          </p:nvPr>
        </p:nvSpPr>
        <p:spPr>
          <a:xfrm>
            <a:off x="5234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36" name="Google Shape;136;p17"/>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37" name="Google Shape;137;p17"/>
          <p:cNvSpPr txBox="1"/>
          <p:nvPr>
            <p:ph idx="3" type="title"/>
          </p:nvPr>
        </p:nvSpPr>
        <p:spPr>
          <a:xfrm>
            <a:off x="2635738"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38" name="Google Shape;138;p17"/>
          <p:cNvSpPr txBox="1"/>
          <p:nvPr>
            <p:ph idx="4" type="body"/>
          </p:nvPr>
        </p:nvSpPr>
        <p:spPr>
          <a:xfrm>
            <a:off x="2635738" y="3634734"/>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39" name="Google Shape;139;p17"/>
          <p:cNvSpPr txBox="1"/>
          <p:nvPr>
            <p:ph idx="5" type="title"/>
          </p:nvPr>
        </p:nvSpPr>
        <p:spPr>
          <a:xfrm>
            <a:off x="4748000"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40" name="Google Shape;140;p17"/>
          <p:cNvSpPr txBox="1"/>
          <p:nvPr>
            <p:ph idx="6" type="body"/>
          </p:nvPr>
        </p:nvSpPr>
        <p:spPr>
          <a:xfrm>
            <a:off x="4748000"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41" name="Google Shape;141;p17"/>
          <p:cNvSpPr txBox="1"/>
          <p:nvPr>
            <p:ph idx="7" type="title"/>
          </p:nvPr>
        </p:nvSpPr>
        <p:spPr>
          <a:xfrm>
            <a:off x="68602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142" name="Google Shape;142;p17"/>
          <p:cNvSpPr txBox="1"/>
          <p:nvPr>
            <p:ph idx="8" type="body"/>
          </p:nvPr>
        </p:nvSpPr>
        <p:spPr>
          <a:xfrm>
            <a:off x="68602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143" name="Google Shape;143;p1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Stats (Three)">
  <p:cSld name="TITLE_1_1_1_2">
    <p:bg>
      <p:bgPr>
        <a:solidFill>
          <a:schemeClr val="accent3"/>
        </a:solidFill>
      </p:bgPr>
    </p:bg>
    <p:spTree>
      <p:nvGrpSpPr>
        <p:cNvPr id="1150" name="Shape 1150"/>
        <p:cNvGrpSpPr/>
        <p:nvPr/>
      </p:nvGrpSpPr>
      <p:grpSpPr>
        <a:xfrm>
          <a:off x="0" y="0"/>
          <a:ext cx="0" cy="0"/>
          <a:chOff x="0" y="0"/>
          <a:chExt cx="0" cy="0"/>
        </a:xfrm>
      </p:grpSpPr>
      <p:sp>
        <p:nvSpPr>
          <p:cNvPr id="1151" name="Google Shape;1151;p162"/>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52" name="Google Shape;1152;p162"/>
          <p:cNvSpPr txBox="1"/>
          <p:nvPr>
            <p:ph type="ctrTitle"/>
          </p:nvPr>
        </p:nvSpPr>
        <p:spPr>
          <a:xfrm>
            <a:off x="763524" y="197523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53" name="Google Shape;1153;p162"/>
          <p:cNvSpPr txBox="1"/>
          <p:nvPr>
            <p:ph idx="2" type="subTitle"/>
          </p:nvPr>
        </p:nvSpPr>
        <p:spPr>
          <a:xfrm>
            <a:off x="763574"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1154" name="Google Shape;1154;p162"/>
          <p:cNvSpPr txBox="1"/>
          <p:nvPr>
            <p:ph idx="3" type="subTitle"/>
          </p:nvPr>
        </p:nvSpPr>
        <p:spPr>
          <a:xfrm>
            <a:off x="2156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155" name="Google Shape;1155;p162"/>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56" name="Google Shape;1156;p162"/>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
        <p:nvSpPr>
          <p:cNvPr id="1157" name="Google Shape;1157;p162"/>
          <p:cNvSpPr txBox="1"/>
          <p:nvPr>
            <p:ph idx="6" type="ctrTitle"/>
          </p:nvPr>
        </p:nvSpPr>
        <p:spPr>
          <a:xfrm>
            <a:off x="6329850" y="1975348"/>
            <a:ext cx="2112300" cy="735000"/>
          </a:xfrm>
          <a:prstGeom prst="rect">
            <a:avLst/>
          </a:prstGeom>
        </p:spPr>
        <p:txBody>
          <a:bodyPr anchorCtr="0" anchor="b" bIns="0" lIns="0" spcFirstLastPara="1" rIns="0" wrap="square" tIns="0">
            <a:noAutofit/>
          </a:bodyPr>
          <a:lstStyle>
            <a:lvl1pPr lvl="0"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lgn="ctr">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58" name="Google Shape;1158;p162"/>
          <p:cNvSpPr txBox="1"/>
          <p:nvPr>
            <p:ph idx="7" type="subTitle"/>
          </p:nvPr>
        </p:nvSpPr>
        <p:spPr>
          <a:xfrm>
            <a:off x="6329900" y="2729488"/>
            <a:ext cx="2112300" cy="173700"/>
          </a:xfrm>
          <a:prstGeom prst="rect">
            <a:avLst/>
          </a:prstGeom>
        </p:spPr>
        <p:txBody>
          <a:bodyPr anchorCtr="0" anchor="t" bIns="0" lIns="0" spcFirstLastPara="1" rIns="0" wrap="square" tIns="0">
            <a:noAutofit/>
          </a:bodyPr>
          <a:lstStyle>
            <a:lvl1pPr indent="0" lvl="0" marL="0" marR="0" rtl="0" algn="ctr">
              <a:lnSpc>
                <a:spcPct val="125000"/>
              </a:lnSpc>
              <a:spcBef>
                <a:spcPts val="0"/>
              </a:spcBef>
              <a:spcAft>
                <a:spcPts val="0"/>
              </a:spcAft>
              <a:buNone/>
              <a:defRPr b="0" sz="900"/>
            </a:lvl1pPr>
            <a:lvl2pPr lvl="1" rtl="0" algn="ctr">
              <a:lnSpc>
                <a:spcPct val="125000"/>
              </a:lnSpc>
              <a:spcBef>
                <a:spcPts val="0"/>
              </a:spcBef>
              <a:spcAft>
                <a:spcPts val="0"/>
              </a:spcAft>
              <a:buNone/>
              <a:defRPr b="0" sz="900"/>
            </a:lvl2pPr>
            <a:lvl3pPr lvl="2" rtl="0" algn="ctr">
              <a:lnSpc>
                <a:spcPct val="125000"/>
              </a:lnSpc>
              <a:spcBef>
                <a:spcPts val="0"/>
              </a:spcBef>
              <a:spcAft>
                <a:spcPts val="0"/>
              </a:spcAft>
              <a:buNone/>
              <a:defRPr b="0" sz="900"/>
            </a:lvl3pPr>
            <a:lvl4pPr lvl="3" rtl="0" algn="ctr">
              <a:lnSpc>
                <a:spcPct val="125000"/>
              </a:lnSpc>
              <a:spcBef>
                <a:spcPts val="0"/>
              </a:spcBef>
              <a:spcAft>
                <a:spcPts val="0"/>
              </a:spcAft>
              <a:buNone/>
              <a:defRPr b="0" sz="900"/>
            </a:lvl4pPr>
            <a:lvl5pPr lvl="4" rtl="0" algn="ctr">
              <a:lnSpc>
                <a:spcPct val="125000"/>
              </a:lnSpc>
              <a:spcBef>
                <a:spcPts val="0"/>
              </a:spcBef>
              <a:spcAft>
                <a:spcPts val="0"/>
              </a:spcAft>
              <a:buNone/>
              <a:defRPr b="0" sz="900"/>
            </a:lvl5pPr>
            <a:lvl6pPr lvl="5" rtl="0" algn="ctr">
              <a:lnSpc>
                <a:spcPct val="125000"/>
              </a:lnSpc>
              <a:spcBef>
                <a:spcPts val="0"/>
              </a:spcBef>
              <a:spcAft>
                <a:spcPts val="0"/>
              </a:spcAft>
              <a:buNone/>
              <a:defRPr b="0" sz="900"/>
            </a:lvl6pPr>
            <a:lvl7pPr lvl="6" rtl="0" algn="ctr">
              <a:lnSpc>
                <a:spcPct val="125000"/>
              </a:lnSpc>
              <a:spcBef>
                <a:spcPts val="0"/>
              </a:spcBef>
              <a:spcAft>
                <a:spcPts val="0"/>
              </a:spcAft>
              <a:buNone/>
              <a:defRPr b="0" sz="900"/>
            </a:lvl7pPr>
            <a:lvl8pPr lvl="7" rtl="0" algn="ctr">
              <a:lnSpc>
                <a:spcPct val="125000"/>
              </a:lnSpc>
              <a:spcBef>
                <a:spcPts val="0"/>
              </a:spcBef>
              <a:spcAft>
                <a:spcPts val="0"/>
              </a:spcAft>
              <a:buNone/>
              <a:defRPr b="0" sz="900"/>
            </a:lvl8pPr>
            <a:lvl9pPr lvl="8" rtl="0" algn="ctr">
              <a:lnSpc>
                <a:spcPct val="125000"/>
              </a:lnSpc>
              <a:spcBef>
                <a:spcPts val="0"/>
              </a:spcBef>
              <a:spcAft>
                <a:spcPts val="0"/>
              </a:spcAft>
              <a:buNone/>
              <a:defRPr b="0" sz="900"/>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_Stat (Half)">
  <p:cSld name="TITLE_1_2_2_5">
    <p:bg>
      <p:bgPr>
        <a:solidFill>
          <a:schemeClr val="accent3"/>
        </a:solidFill>
      </p:bgPr>
    </p:bg>
    <p:spTree>
      <p:nvGrpSpPr>
        <p:cNvPr id="1159" name="Shape 1159"/>
        <p:cNvGrpSpPr/>
        <p:nvPr/>
      </p:nvGrpSpPr>
      <p:grpSpPr>
        <a:xfrm>
          <a:off x="0" y="0"/>
          <a:ext cx="0" cy="0"/>
          <a:chOff x="0" y="0"/>
          <a:chExt cx="0" cy="0"/>
        </a:xfrm>
      </p:grpSpPr>
      <p:sp>
        <p:nvSpPr>
          <p:cNvPr id="1160" name="Google Shape;1160;p163"/>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61" name="Google Shape;1161;p163"/>
          <p:cNvSpPr txBox="1"/>
          <p:nvPr>
            <p:ph type="ctrTitle"/>
          </p:nvPr>
        </p:nvSpPr>
        <p:spPr>
          <a:xfrm>
            <a:off x="763524" y="1691640"/>
            <a:ext cx="38727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162" name="Google Shape;1162;p163"/>
          <p:cNvSpPr txBox="1"/>
          <p:nvPr>
            <p:ph idx="2" type="subTitle"/>
          </p:nvPr>
        </p:nvSpPr>
        <p:spPr>
          <a:xfrm>
            <a:off x="763551" y="2729484"/>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163" name="Google Shape;1163;p163"/>
          <p:cNvSpPr txBox="1"/>
          <p:nvPr>
            <p:ph idx="3" type="subTitle"/>
          </p:nvPr>
        </p:nvSpPr>
        <p:spPr>
          <a:xfrm>
            <a:off x="215683"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_Stats (Half)">
  <p:cSld name="TITLE_1_2_7">
    <p:bg>
      <p:bgPr>
        <a:solidFill>
          <a:schemeClr val="accent3"/>
        </a:solidFill>
      </p:bgPr>
    </p:bg>
    <p:spTree>
      <p:nvGrpSpPr>
        <p:cNvPr id="1164" name="Shape 1164"/>
        <p:cNvGrpSpPr/>
        <p:nvPr/>
      </p:nvGrpSpPr>
      <p:grpSpPr>
        <a:xfrm>
          <a:off x="0" y="0"/>
          <a:ext cx="0" cy="0"/>
          <a:chOff x="0" y="0"/>
          <a:chExt cx="0" cy="0"/>
        </a:xfrm>
      </p:grpSpPr>
      <p:sp>
        <p:nvSpPr>
          <p:cNvPr id="1165" name="Google Shape;1165;p164"/>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66" name="Google Shape;1166;p164"/>
          <p:cNvSpPr txBox="1"/>
          <p:nvPr>
            <p:ph type="ctrTitle"/>
          </p:nvPr>
        </p:nvSpPr>
        <p:spPr>
          <a:xfrm>
            <a:off x="763524" y="1234438"/>
            <a:ext cx="38727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67" name="Google Shape;1167;p164"/>
          <p:cNvSpPr txBox="1"/>
          <p:nvPr>
            <p:ph idx="2" type="subTitle"/>
          </p:nvPr>
        </p:nvSpPr>
        <p:spPr>
          <a:xfrm>
            <a:off x="763551" y="1985486"/>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168" name="Google Shape;1168;p164"/>
          <p:cNvSpPr txBox="1"/>
          <p:nvPr>
            <p:ph idx="3" type="subTitle"/>
          </p:nvPr>
        </p:nvSpPr>
        <p:spPr>
          <a:xfrm>
            <a:off x="214884" y="4721275"/>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169" name="Google Shape;1169;p164"/>
          <p:cNvSpPr txBox="1"/>
          <p:nvPr>
            <p:ph idx="4" type="ctrTitle"/>
          </p:nvPr>
        </p:nvSpPr>
        <p:spPr>
          <a:xfrm>
            <a:off x="763524" y="2680850"/>
            <a:ext cx="38727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70" name="Google Shape;1170;p164"/>
          <p:cNvSpPr txBox="1"/>
          <p:nvPr>
            <p:ph idx="5" type="subTitle"/>
          </p:nvPr>
        </p:nvSpPr>
        <p:spPr>
          <a:xfrm>
            <a:off x="763551" y="3432050"/>
            <a:ext cx="38727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Stat (Third)">
  <p:cSld name="TITLE_1_2_2_1_3">
    <p:bg>
      <p:bgPr>
        <a:solidFill>
          <a:schemeClr val="accent3"/>
        </a:solidFill>
      </p:bgPr>
    </p:bg>
    <p:spTree>
      <p:nvGrpSpPr>
        <p:cNvPr id="1171" name="Shape 1171"/>
        <p:cNvGrpSpPr/>
        <p:nvPr/>
      </p:nvGrpSpPr>
      <p:grpSpPr>
        <a:xfrm>
          <a:off x="0" y="0"/>
          <a:ext cx="0" cy="0"/>
          <a:chOff x="0" y="0"/>
          <a:chExt cx="0" cy="0"/>
        </a:xfrm>
      </p:grpSpPr>
      <p:sp>
        <p:nvSpPr>
          <p:cNvPr id="1172" name="Google Shape;1172;p165"/>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73" name="Google Shape;1173;p165"/>
          <p:cNvSpPr txBox="1"/>
          <p:nvPr>
            <p:ph type="ctrTitle"/>
          </p:nvPr>
        </p:nvSpPr>
        <p:spPr>
          <a:xfrm>
            <a:off x="38862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74" name="Google Shape;1174;p165"/>
          <p:cNvSpPr txBox="1"/>
          <p:nvPr>
            <p:ph idx="2" type="subTitle"/>
          </p:nvPr>
        </p:nvSpPr>
        <p:spPr>
          <a:xfrm>
            <a:off x="388638"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175" name="Google Shape;1175;p165"/>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8_Stats (Third)">
  <p:cSld name="TITLE_1_2_3_3">
    <p:bg>
      <p:bgPr>
        <a:solidFill>
          <a:schemeClr val="accent3"/>
        </a:solidFill>
      </p:bgPr>
    </p:bg>
    <p:spTree>
      <p:nvGrpSpPr>
        <p:cNvPr id="1176" name="Shape 1176"/>
        <p:cNvGrpSpPr/>
        <p:nvPr/>
      </p:nvGrpSpPr>
      <p:grpSpPr>
        <a:xfrm>
          <a:off x="0" y="0"/>
          <a:ext cx="0" cy="0"/>
          <a:chOff x="0" y="0"/>
          <a:chExt cx="0" cy="0"/>
        </a:xfrm>
      </p:grpSpPr>
      <p:sp>
        <p:nvSpPr>
          <p:cNvPr id="1177" name="Google Shape;1177;p166"/>
          <p:cNvSpPr txBox="1"/>
          <p:nvPr>
            <p:ph idx="1"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178" name="Google Shape;1178;p166"/>
          <p:cNvSpPr txBox="1"/>
          <p:nvPr>
            <p:ph type="ctrTitle"/>
          </p:nvPr>
        </p:nvSpPr>
        <p:spPr>
          <a:xfrm>
            <a:off x="38862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79" name="Google Shape;1179;p166"/>
          <p:cNvSpPr txBox="1"/>
          <p:nvPr>
            <p:ph idx="2" type="subTitle"/>
          </p:nvPr>
        </p:nvSpPr>
        <p:spPr>
          <a:xfrm>
            <a:off x="388638"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180" name="Google Shape;1180;p166"/>
          <p:cNvSpPr txBox="1"/>
          <p:nvPr>
            <p:ph idx="3" type="subTitle"/>
          </p:nvPr>
        </p:nvSpPr>
        <p:spPr>
          <a:xfrm>
            <a:off x="214888" y="4721275"/>
            <a:ext cx="27783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181" name="Google Shape;1181;p166"/>
          <p:cNvSpPr txBox="1"/>
          <p:nvPr>
            <p:ph idx="4" type="ctrTitle"/>
          </p:nvPr>
        </p:nvSpPr>
        <p:spPr>
          <a:xfrm>
            <a:off x="38862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182" name="Google Shape;1182;p166"/>
          <p:cNvSpPr txBox="1"/>
          <p:nvPr>
            <p:ph idx="5" type="subTitle"/>
          </p:nvPr>
        </p:nvSpPr>
        <p:spPr>
          <a:xfrm>
            <a:off x="388638"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1_End Card">
  <p:cSld name="SECTION_HEADER_2_1_2_3_1_2">
    <p:bg>
      <p:bgPr>
        <a:solidFill>
          <a:schemeClr val="accent3"/>
        </a:solidFill>
      </p:bgPr>
    </p:bg>
    <p:spTree>
      <p:nvGrpSpPr>
        <p:cNvPr id="1183" name="Shape 1183"/>
        <p:cNvGrpSpPr/>
        <p:nvPr/>
      </p:nvGrpSpPr>
      <p:grpSpPr>
        <a:xfrm>
          <a:off x="0" y="0"/>
          <a:ext cx="0" cy="0"/>
          <a:chOff x="0" y="0"/>
          <a:chExt cx="0" cy="0"/>
        </a:xfrm>
      </p:grpSpPr>
      <p:pic>
        <p:nvPicPr>
          <p:cNvPr id="1184" name="Google Shape;1184;p167"/>
          <p:cNvPicPr preferRelativeResize="0"/>
          <p:nvPr/>
        </p:nvPicPr>
        <p:blipFill>
          <a:blip r:embed="rId2">
            <a:alphaModFix/>
          </a:blip>
          <a:stretch>
            <a:fillRect/>
          </a:stretch>
        </p:blipFill>
        <p:spPr>
          <a:xfrm>
            <a:off x="2770675" y="1795987"/>
            <a:ext cx="3602652" cy="1551526"/>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4_End Card (Gradient)">
  <p:cSld name="SECTION_HEADER_2_1_2_3_1_2_1">
    <p:bg>
      <p:bgPr>
        <a:blipFill>
          <a:blip r:embed="rId2">
            <a:alphaModFix/>
          </a:blip>
          <a:stretch>
            <a:fillRect/>
          </a:stretch>
        </a:blipFill>
      </p:bgPr>
    </p:bg>
    <p:spTree>
      <p:nvGrpSpPr>
        <p:cNvPr id="1185" name="Shape 1185"/>
        <p:cNvGrpSpPr/>
        <p:nvPr/>
      </p:nvGrpSpPr>
      <p:grpSpPr>
        <a:xfrm>
          <a:off x="0" y="0"/>
          <a:ext cx="0" cy="0"/>
          <a:chOff x="0" y="0"/>
          <a:chExt cx="0" cy="0"/>
        </a:xfrm>
      </p:grpSpPr>
      <p:pic>
        <p:nvPicPr>
          <p:cNvPr id="1186" name="Google Shape;1186;p168"/>
          <p:cNvPicPr preferRelativeResize="0"/>
          <p:nvPr/>
        </p:nvPicPr>
        <p:blipFill>
          <a:blip r:embed="rId3">
            <a:alphaModFix/>
          </a:blip>
          <a:stretch>
            <a:fillRect/>
          </a:stretch>
        </p:blipFill>
        <p:spPr>
          <a:xfrm>
            <a:off x="2770675" y="1795987"/>
            <a:ext cx="3602652" cy="1551526"/>
          </a:xfrm>
          <a:prstGeom prst="rect">
            <a:avLst/>
          </a:prstGeom>
          <a:noFill/>
          <a:ln>
            <a:noFill/>
          </a:ln>
        </p:spPr>
      </p:pic>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5_White">
  <p:cSld name="SECTION_HEADER_2_1_2_3">
    <p:spTree>
      <p:nvGrpSpPr>
        <p:cNvPr id="1187" name="Shape 1187"/>
        <p:cNvGrpSpPr/>
        <p:nvPr/>
      </p:nvGrpSpPr>
      <p:grpSpPr>
        <a:xfrm>
          <a:off x="0" y="0"/>
          <a:ext cx="0" cy="0"/>
          <a:chOff x="0" y="0"/>
          <a:chExt cx="0" cy="0"/>
        </a:xfrm>
      </p:grpSpPr>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6_Meta Gray">
  <p:cSld name="SECTION_HEADER_2_1_1">
    <p:bg>
      <p:bgPr>
        <a:solidFill>
          <a:schemeClr val="dk1"/>
        </a:solidFill>
      </p:bgPr>
    </p:bg>
    <p:spTree>
      <p:nvGrpSpPr>
        <p:cNvPr id="1188" name="Shape 1188"/>
        <p:cNvGrpSpPr/>
        <p:nvPr/>
      </p:nvGrpSpPr>
      <p:grpSpPr>
        <a:xfrm>
          <a:off x="0" y="0"/>
          <a:ext cx="0" cy="0"/>
          <a:chOff x="0" y="0"/>
          <a:chExt cx="0" cy="0"/>
        </a:xfrm>
      </p:grpSpPr>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7_Light Gray">
  <p:cSld name="SECTION_HEADER_2_1_1_1">
    <p:bg>
      <p:bgPr>
        <a:solidFill>
          <a:schemeClr val="accent3"/>
        </a:solidFill>
      </p:bgPr>
    </p:bg>
    <p:spTree>
      <p:nvGrpSpPr>
        <p:cNvPr id="1189" name="Shape 118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Big Stat">
  <p:cSld name="TITLE_1">
    <p:spTree>
      <p:nvGrpSpPr>
        <p:cNvPr id="144" name="Shape 144"/>
        <p:cNvGrpSpPr/>
        <p:nvPr/>
      </p:nvGrpSpPr>
      <p:grpSpPr>
        <a:xfrm>
          <a:off x="0" y="0"/>
          <a:ext cx="0" cy="0"/>
          <a:chOff x="0" y="0"/>
          <a:chExt cx="0" cy="0"/>
        </a:xfrm>
      </p:grpSpPr>
      <p:sp>
        <p:nvSpPr>
          <p:cNvPr id="145" name="Google Shape;145;p18"/>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atin typeface="Montserrat Medium"/>
                <a:ea typeface="Montserrat Medium"/>
                <a:cs typeface="Montserrat Medium"/>
                <a:sym typeface="Montserrat Medium"/>
              </a:defRPr>
            </a:lvl2pPr>
            <a:lvl3pPr lvl="2" rtl="0">
              <a:lnSpc>
                <a:spcPct val="120000"/>
              </a:lnSpc>
              <a:spcBef>
                <a:spcPts val="0"/>
              </a:spcBef>
              <a:spcAft>
                <a:spcPts val="0"/>
              </a:spcAft>
              <a:buNone/>
              <a:defRPr sz="900">
                <a:latin typeface="Montserrat Medium"/>
                <a:ea typeface="Montserrat Medium"/>
                <a:cs typeface="Montserrat Medium"/>
                <a:sym typeface="Montserrat Medium"/>
              </a:defRPr>
            </a:lvl3pPr>
            <a:lvl4pPr lvl="3" rtl="0">
              <a:lnSpc>
                <a:spcPct val="120000"/>
              </a:lnSpc>
              <a:spcBef>
                <a:spcPts val="0"/>
              </a:spcBef>
              <a:spcAft>
                <a:spcPts val="0"/>
              </a:spcAft>
              <a:buNone/>
              <a:defRPr sz="900">
                <a:latin typeface="Montserrat Medium"/>
                <a:ea typeface="Montserrat Medium"/>
                <a:cs typeface="Montserrat Medium"/>
                <a:sym typeface="Montserrat Medium"/>
              </a:defRPr>
            </a:lvl4pPr>
            <a:lvl5pPr lvl="4" rtl="0">
              <a:lnSpc>
                <a:spcPct val="120000"/>
              </a:lnSpc>
              <a:spcBef>
                <a:spcPts val="0"/>
              </a:spcBef>
              <a:spcAft>
                <a:spcPts val="0"/>
              </a:spcAft>
              <a:buNone/>
              <a:defRPr sz="900">
                <a:latin typeface="Montserrat Medium"/>
                <a:ea typeface="Montserrat Medium"/>
                <a:cs typeface="Montserrat Medium"/>
                <a:sym typeface="Montserrat Medium"/>
              </a:defRPr>
            </a:lvl5pPr>
            <a:lvl6pPr lvl="5" rtl="0">
              <a:lnSpc>
                <a:spcPct val="120000"/>
              </a:lnSpc>
              <a:spcBef>
                <a:spcPts val="0"/>
              </a:spcBef>
              <a:spcAft>
                <a:spcPts val="0"/>
              </a:spcAft>
              <a:buNone/>
              <a:defRPr sz="900">
                <a:latin typeface="Montserrat Medium"/>
                <a:ea typeface="Montserrat Medium"/>
                <a:cs typeface="Montserrat Medium"/>
                <a:sym typeface="Montserrat Medium"/>
              </a:defRPr>
            </a:lvl6pPr>
            <a:lvl7pPr lvl="6" rtl="0">
              <a:lnSpc>
                <a:spcPct val="120000"/>
              </a:lnSpc>
              <a:spcBef>
                <a:spcPts val="0"/>
              </a:spcBef>
              <a:spcAft>
                <a:spcPts val="0"/>
              </a:spcAft>
              <a:buNone/>
              <a:defRPr sz="900">
                <a:latin typeface="Montserrat Medium"/>
                <a:ea typeface="Montserrat Medium"/>
                <a:cs typeface="Montserrat Medium"/>
                <a:sym typeface="Montserrat Medium"/>
              </a:defRPr>
            </a:lvl7pPr>
            <a:lvl8pPr lvl="7" rtl="0">
              <a:lnSpc>
                <a:spcPct val="120000"/>
              </a:lnSpc>
              <a:spcBef>
                <a:spcPts val="0"/>
              </a:spcBef>
              <a:spcAft>
                <a:spcPts val="0"/>
              </a:spcAft>
              <a:buNone/>
              <a:defRPr sz="900">
                <a:latin typeface="Montserrat Medium"/>
                <a:ea typeface="Montserrat Medium"/>
                <a:cs typeface="Montserrat Medium"/>
                <a:sym typeface="Montserrat Medium"/>
              </a:defRPr>
            </a:lvl8pPr>
            <a:lvl9pPr lvl="8" rtl="0">
              <a:lnSpc>
                <a:spcPct val="120000"/>
              </a:lnSpc>
              <a:spcBef>
                <a:spcPts val="0"/>
              </a:spcBef>
              <a:spcAft>
                <a:spcPts val="0"/>
              </a:spcAft>
              <a:buNone/>
              <a:defRPr sz="900">
                <a:latin typeface="Montserrat Medium"/>
                <a:ea typeface="Montserrat Medium"/>
                <a:cs typeface="Montserrat Medium"/>
                <a:sym typeface="Montserrat Medium"/>
              </a:defRPr>
            </a:lvl9pPr>
          </a:lstStyle>
          <a:p/>
        </p:txBody>
      </p:sp>
      <p:sp>
        <p:nvSpPr>
          <p:cNvPr id="146" name="Google Shape;146;p18"/>
          <p:cNvSpPr txBox="1"/>
          <p:nvPr>
            <p:ph type="ctrTitle"/>
          </p:nvPr>
        </p:nvSpPr>
        <p:spPr>
          <a:xfrm>
            <a:off x="701800" y="1691640"/>
            <a:ext cx="70410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None/>
              <a:defRPr sz="7300"/>
            </a:lvl2pPr>
            <a:lvl3pPr lvl="2" rtl="0">
              <a:spcBef>
                <a:spcPts val="0"/>
              </a:spcBef>
              <a:spcAft>
                <a:spcPts val="0"/>
              </a:spcAft>
              <a:buSzPts val="7300"/>
              <a:buNone/>
              <a:defRPr sz="7300"/>
            </a:lvl3pPr>
            <a:lvl4pPr lvl="3" rtl="0">
              <a:spcBef>
                <a:spcPts val="0"/>
              </a:spcBef>
              <a:spcAft>
                <a:spcPts val="0"/>
              </a:spcAft>
              <a:buSzPts val="7300"/>
              <a:buNone/>
              <a:defRPr sz="7300"/>
            </a:lvl4pPr>
            <a:lvl5pPr lvl="4" rtl="0">
              <a:spcBef>
                <a:spcPts val="0"/>
              </a:spcBef>
              <a:spcAft>
                <a:spcPts val="0"/>
              </a:spcAft>
              <a:buSzPts val="7300"/>
              <a:buNone/>
              <a:defRPr sz="7300"/>
            </a:lvl5pPr>
            <a:lvl6pPr lvl="5" rtl="0">
              <a:spcBef>
                <a:spcPts val="0"/>
              </a:spcBef>
              <a:spcAft>
                <a:spcPts val="0"/>
              </a:spcAft>
              <a:buSzPts val="7300"/>
              <a:buNone/>
              <a:defRPr sz="7300"/>
            </a:lvl6pPr>
            <a:lvl7pPr lvl="6" rtl="0">
              <a:spcBef>
                <a:spcPts val="0"/>
              </a:spcBef>
              <a:spcAft>
                <a:spcPts val="0"/>
              </a:spcAft>
              <a:buSzPts val="7300"/>
              <a:buNone/>
              <a:defRPr sz="7300"/>
            </a:lvl7pPr>
            <a:lvl8pPr lvl="7" rtl="0">
              <a:spcBef>
                <a:spcPts val="0"/>
              </a:spcBef>
              <a:spcAft>
                <a:spcPts val="0"/>
              </a:spcAft>
              <a:buSzPts val="7300"/>
              <a:buNone/>
              <a:defRPr sz="7300"/>
            </a:lvl8pPr>
            <a:lvl9pPr lvl="8" rtl="0">
              <a:spcBef>
                <a:spcPts val="0"/>
              </a:spcBef>
              <a:spcAft>
                <a:spcPts val="0"/>
              </a:spcAft>
              <a:buSzPts val="7300"/>
              <a:buNone/>
              <a:defRPr sz="7300"/>
            </a:lvl9pPr>
          </a:lstStyle>
          <a:p/>
        </p:txBody>
      </p:sp>
      <p:sp>
        <p:nvSpPr>
          <p:cNvPr id="147" name="Google Shape;147;p18"/>
          <p:cNvSpPr txBox="1"/>
          <p:nvPr>
            <p:ph idx="2" type="subTitle"/>
          </p:nvPr>
        </p:nvSpPr>
        <p:spPr>
          <a:xfrm>
            <a:off x="701850" y="2729484"/>
            <a:ext cx="70410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48" name="Google Shape;148;p18"/>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49" name="Google Shape;149;p1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8_Gradient">
  <p:cSld name="CUSTOM">
    <p:bg>
      <p:bgPr>
        <a:blipFill>
          <a:blip r:embed="rId2">
            <a:alphaModFix/>
          </a:blip>
          <a:stretch>
            <a:fillRect/>
          </a:stretch>
        </a:blipFill>
      </p:bgPr>
    </p:bg>
    <p:spTree>
      <p:nvGrpSpPr>
        <p:cNvPr id="1190" name="Shape 1190"/>
        <p:cNvGrpSpPr/>
        <p:nvPr/>
      </p:nvGrpSpPr>
      <p:grpSpPr>
        <a:xfrm>
          <a:off x="0" y="0"/>
          <a:ext cx="0" cy="0"/>
          <a:chOff x="0" y="0"/>
          <a:chExt cx="0" cy="0"/>
        </a:xfrm>
      </p:grpSpPr>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9_Dark Gradient">
  <p:cSld name="CUSTOM_1">
    <p:bg>
      <p:bgPr>
        <a:blipFill>
          <a:blip r:embed="rId2">
            <a:alphaModFix/>
          </a:blip>
          <a:stretch>
            <a:fillRect/>
          </a:stretch>
        </a:blipFill>
      </p:bgPr>
    </p:bg>
    <p:spTree>
      <p:nvGrpSpPr>
        <p:cNvPr id="1191" name="Shape 1191"/>
        <p:cNvGrpSpPr/>
        <p:nvPr/>
      </p:nvGrpSpPr>
      <p:grpSpPr>
        <a:xfrm>
          <a:off x="0" y="0"/>
          <a:ext cx="0" cy="0"/>
          <a:chOff x="0" y="0"/>
          <a:chExt cx="0" cy="0"/>
        </a:xfrm>
      </p:grpSpPr>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 Light Gradient">
  <p:cSld name="CUSTOM_1_1">
    <p:bg>
      <p:bgPr>
        <a:blipFill>
          <a:blip r:embed="rId2">
            <a:alphaModFix/>
          </a:blip>
          <a:stretch>
            <a:fillRect/>
          </a:stretch>
        </a:blipFill>
      </p:bgPr>
    </p:bg>
    <p:spTree>
      <p:nvGrpSpPr>
        <p:cNvPr id="1192" name="Shape 1192"/>
        <p:cNvGrpSpPr/>
        <p:nvPr/>
      </p:nvGrpSpPr>
      <p:grpSpPr>
        <a:xfrm>
          <a:off x="0" y="0"/>
          <a:ext cx="0" cy="0"/>
          <a:chOff x="0" y="0"/>
          <a:chExt cx="0" cy="0"/>
        </a:xfrm>
      </p:grpSpPr>
      <p:sp>
        <p:nvSpPr>
          <p:cNvPr id="1193" name="Google Shape;1193;p174"/>
          <p:cNvSpPr/>
          <p:nvPr/>
        </p:nvSpPr>
        <p:spPr>
          <a:xfrm>
            <a:off x="6628898" y="3707606"/>
            <a:ext cx="707400" cy="550500"/>
          </a:xfrm>
          <a:prstGeom prst="rect">
            <a:avLst/>
          </a:prstGeom>
          <a:solidFill>
            <a:srgbClr val="FDFDD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4" name="Google Shape;1194;p174"/>
          <p:cNvSpPr/>
          <p:nvPr/>
        </p:nvSpPr>
        <p:spPr>
          <a:xfrm>
            <a:off x="6628898" y="2799881"/>
            <a:ext cx="707400" cy="550500"/>
          </a:xfrm>
          <a:prstGeom prst="rect">
            <a:avLst/>
          </a:prstGeom>
          <a:solidFill>
            <a:srgbClr val="FFF3A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5" name="Google Shape;1195;p174"/>
          <p:cNvSpPr/>
          <p:nvPr/>
        </p:nvSpPr>
        <p:spPr>
          <a:xfrm>
            <a:off x="6628898" y="1892156"/>
            <a:ext cx="707400" cy="550500"/>
          </a:xfrm>
          <a:prstGeom prst="rect">
            <a:avLst/>
          </a:prstGeom>
          <a:solidFill>
            <a:srgbClr val="FFDC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6" name="Google Shape;1196;p174"/>
          <p:cNvSpPr/>
          <p:nvPr/>
        </p:nvSpPr>
        <p:spPr>
          <a:xfrm>
            <a:off x="5664661" y="3707606"/>
            <a:ext cx="707400" cy="550500"/>
          </a:xfrm>
          <a:prstGeom prst="rect">
            <a:avLst/>
          </a:prstGeom>
          <a:solidFill>
            <a:srgbClr val="B9F5A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7" name="Google Shape;1197;p174"/>
          <p:cNvSpPr/>
          <p:nvPr/>
        </p:nvSpPr>
        <p:spPr>
          <a:xfrm>
            <a:off x="5664661" y="2799881"/>
            <a:ext cx="707400" cy="550500"/>
          </a:xfrm>
          <a:prstGeom prst="rect">
            <a:avLst/>
          </a:prstGeom>
          <a:solidFill>
            <a:srgbClr val="28D23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8" name="Google Shape;1198;p174"/>
          <p:cNvSpPr/>
          <p:nvPr/>
        </p:nvSpPr>
        <p:spPr>
          <a:xfrm>
            <a:off x="5664661" y="1892156"/>
            <a:ext cx="707400" cy="550500"/>
          </a:xfrm>
          <a:prstGeom prst="rect">
            <a:avLst/>
          </a:prstGeom>
          <a:solidFill>
            <a:srgbClr val="007D1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9" name="Google Shape;1199;p174"/>
          <p:cNvSpPr/>
          <p:nvPr/>
        </p:nvSpPr>
        <p:spPr>
          <a:xfrm>
            <a:off x="5664661" y="984431"/>
            <a:ext cx="707400" cy="550500"/>
          </a:xfrm>
          <a:prstGeom prst="rect">
            <a:avLst/>
          </a:prstGeom>
          <a:solidFill>
            <a:srgbClr val="00372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0" name="Google Shape;1200;p174"/>
          <p:cNvSpPr/>
          <p:nvPr/>
        </p:nvSpPr>
        <p:spPr>
          <a:xfrm>
            <a:off x="4700423" y="3707606"/>
            <a:ext cx="707400" cy="550500"/>
          </a:xfrm>
          <a:prstGeom prst="rect">
            <a:avLst/>
          </a:prstGeom>
          <a:solidFill>
            <a:srgbClr val="A5F0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1" name="Google Shape;1201;p174"/>
          <p:cNvSpPr/>
          <p:nvPr/>
        </p:nvSpPr>
        <p:spPr>
          <a:xfrm>
            <a:off x="4700423" y="2799881"/>
            <a:ext cx="707400" cy="550500"/>
          </a:xfrm>
          <a:prstGeom prst="rect">
            <a:avLst/>
          </a:prstGeom>
          <a:solidFill>
            <a:srgbClr val="00D2B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2" name="Google Shape;1202;p174"/>
          <p:cNvSpPr/>
          <p:nvPr/>
        </p:nvSpPr>
        <p:spPr>
          <a:xfrm>
            <a:off x="4700423" y="1892156"/>
            <a:ext cx="707400" cy="550500"/>
          </a:xfrm>
          <a:prstGeom prst="rect">
            <a:avLst/>
          </a:prstGeom>
          <a:solidFill>
            <a:srgbClr val="00787D"/>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3" name="Google Shape;1203;p174"/>
          <p:cNvSpPr/>
          <p:nvPr/>
        </p:nvSpPr>
        <p:spPr>
          <a:xfrm>
            <a:off x="4700423" y="984431"/>
            <a:ext cx="707400" cy="550500"/>
          </a:xfrm>
          <a:prstGeom prst="rect">
            <a:avLst/>
          </a:prstGeom>
          <a:solidFill>
            <a:srgbClr val="00414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4" name="Google Shape;1204;p174"/>
          <p:cNvSpPr/>
          <p:nvPr/>
        </p:nvSpPr>
        <p:spPr>
          <a:xfrm>
            <a:off x="3736186" y="984431"/>
            <a:ext cx="707400" cy="550500"/>
          </a:xfrm>
          <a:prstGeom prst="rect">
            <a:avLst/>
          </a:prstGeom>
          <a:solidFill>
            <a:srgbClr val="28057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5" name="Google Shape;1205;p174"/>
          <p:cNvSpPr/>
          <p:nvPr/>
        </p:nvSpPr>
        <p:spPr>
          <a:xfrm>
            <a:off x="3736186" y="2799881"/>
            <a:ext cx="707400" cy="550500"/>
          </a:xfrm>
          <a:prstGeom prst="rect">
            <a:avLst/>
          </a:prstGeom>
          <a:solidFill>
            <a:srgbClr val="8773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6" name="Google Shape;1206;p174"/>
          <p:cNvSpPr/>
          <p:nvPr/>
        </p:nvSpPr>
        <p:spPr>
          <a:xfrm>
            <a:off x="3736186" y="1892156"/>
            <a:ext cx="707400" cy="550500"/>
          </a:xfrm>
          <a:prstGeom prst="rect">
            <a:avLst/>
          </a:prstGeom>
          <a:solidFill>
            <a:srgbClr val="6441D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7" name="Google Shape;1207;p174"/>
          <p:cNvSpPr/>
          <p:nvPr/>
        </p:nvSpPr>
        <p:spPr>
          <a:xfrm>
            <a:off x="3736186" y="3707606"/>
            <a:ext cx="707400" cy="550500"/>
          </a:xfrm>
          <a:prstGeom prst="rect">
            <a:avLst/>
          </a:prstGeom>
          <a:solidFill>
            <a:srgbClr val="D2D2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8" name="Google Shape;1208;p174"/>
          <p:cNvSpPr/>
          <p:nvPr/>
        </p:nvSpPr>
        <p:spPr>
          <a:xfrm>
            <a:off x="2771948" y="3707606"/>
            <a:ext cx="707400" cy="550500"/>
          </a:xfrm>
          <a:prstGeom prst="rect">
            <a:avLst/>
          </a:prstGeom>
          <a:solidFill>
            <a:srgbClr val="FFD2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9" name="Google Shape;1209;p174"/>
          <p:cNvSpPr/>
          <p:nvPr/>
        </p:nvSpPr>
        <p:spPr>
          <a:xfrm>
            <a:off x="2771948" y="2799881"/>
            <a:ext cx="707400" cy="550500"/>
          </a:xfrm>
          <a:prstGeom prst="rect">
            <a:avLst/>
          </a:prstGeom>
          <a:solidFill>
            <a:srgbClr val="FA7DC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0" name="Google Shape;1210;p174"/>
          <p:cNvSpPr/>
          <p:nvPr/>
        </p:nvSpPr>
        <p:spPr>
          <a:xfrm>
            <a:off x="2771948" y="1892156"/>
            <a:ext cx="707400" cy="550500"/>
          </a:xfrm>
          <a:prstGeom prst="rect">
            <a:avLst/>
          </a:prstGeom>
          <a:solidFill>
            <a:srgbClr val="B43C8C"/>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1" name="Google Shape;1211;p174"/>
          <p:cNvSpPr/>
          <p:nvPr/>
        </p:nvSpPr>
        <p:spPr>
          <a:xfrm>
            <a:off x="1807711" y="984431"/>
            <a:ext cx="707400" cy="550500"/>
          </a:xfrm>
          <a:prstGeom prst="rect">
            <a:avLst/>
          </a:prstGeom>
          <a:solidFill>
            <a:srgbClr val="001E6E"/>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2" name="Google Shape;1212;p174"/>
          <p:cNvSpPr/>
          <p:nvPr/>
        </p:nvSpPr>
        <p:spPr>
          <a:xfrm>
            <a:off x="1807711" y="2799881"/>
            <a:ext cx="707400" cy="550500"/>
          </a:xfrm>
          <a:prstGeom prst="rect">
            <a:avLst/>
          </a:prstGeom>
          <a:solidFill>
            <a:srgbClr val="0082F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3" name="Google Shape;1213;p174"/>
          <p:cNvSpPr/>
          <p:nvPr/>
        </p:nvSpPr>
        <p:spPr>
          <a:xfrm>
            <a:off x="1807711" y="1892156"/>
            <a:ext cx="707400" cy="550500"/>
          </a:xfrm>
          <a:prstGeom prst="rect">
            <a:avLst/>
          </a:prstGeom>
          <a:solidFill>
            <a:srgbClr val="004BB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4" name="Google Shape;1214;p174"/>
          <p:cNvSpPr/>
          <p:nvPr/>
        </p:nvSpPr>
        <p:spPr>
          <a:xfrm>
            <a:off x="1807711" y="3707606"/>
            <a:ext cx="707400" cy="550500"/>
          </a:xfrm>
          <a:prstGeom prst="rect">
            <a:avLst/>
          </a:prstGeom>
          <a:solidFill>
            <a:srgbClr val="AFD7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5" name="Google Shape;1215;p174"/>
          <p:cNvSpPr/>
          <p:nvPr/>
        </p:nvSpPr>
        <p:spPr>
          <a:xfrm>
            <a:off x="2771948" y="984431"/>
            <a:ext cx="707400" cy="550500"/>
          </a:xfrm>
          <a:prstGeom prst="rect">
            <a:avLst/>
          </a:prstGeom>
          <a:solidFill>
            <a:srgbClr val="64005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pic>
        <p:nvPicPr>
          <p:cNvPr id="1216" name="Google Shape;1216;p174"/>
          <p:cNvPicPr preferRelativeResize="0"/>
          <p:nvPr/>
        </p:nvPicPr>
        <p:blipFill>
          <a:blip r:embed="rId3">
            <a:alphaModFix/>
          </a:blip>
          <a:stretch>
            <a:fillRect/>
          </a:stretch>
        </p:blipFill>
        <p:spPr>
          <a:xfrm>
            <a:off x="4" y="-910"/>
            <a:ext cx="9144003" cy="5143493"/>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Bullets">
  <p:cSld name="Bullets + Sub Light - v1.4_1_3">
    <p:spTree>
      <p:nvGrpSpPr>
        <p:cNvPr id="1217" name="Shape 1217"/>
        <p:cNvGrpSpPr/>
        <p:nvPr/>
      </p:nvGrpSpPr>
      <p:grpSpPr>
        <a:xfrm>
          <a:off x="0" y="0"/>
          <a:ext cx="0" cy="0"/>
          <a:chOff x="0" y="0"/>
          <a:chExt cx="0" cy="0"/>
        </a:xfrm>
      </p:grpSpPr>
      <p:sp>
        <p:nvSpPr>
          <p:cNvPr id="1218" name="Google Shape;1218;p175"/>
          <p:cNvSpPr txBox="1"/>
          <p:nvPr>
            <p:ph type="title"/>
          </p:nvPr>
        </p:nvSpPr>
        <p:spPr>
          <a:xfrm>
            <a:off x="381588" y="382850"/>
            <a:ext cx="8380800" cy="665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1pPr>
            <a:lvl2pPr lvl="1"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2pPr>
            <a:lvl3pPr lvl="2"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3pPr>
            <a:lvl4pPr lvl="3"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4pPr>
            <a:lvl5pPr lvl="4"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5pPr>
            <a:lvl6pPr lvl="5"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6pPr>
            <a:lvl7pPr lvl="6"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7pPr>
            <a:lvl8pPr lvl="7"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8pPr>
            <a:lvl9pPr lvl="8" marR="0" rtl="0" algn="l">
              <a:lnSpc>
                <a:spcPct val="90000"/>
              </a:lnSpc>
              <a:spcBef>
                <a:spcPts val="0"/>
              </a:spcBef>
              <a:spcAft>
                <a:spcPts val="0"/>
              </a:spcAft>
              <a:buClr>
                <a:schemeClr val="dk1"/>
              </a:buClr>
              <a:buSzPts val="2500"/>
              <a:buFont typeface="Montserrat Medium"/>
              <a:buNone/>
              <a:defRPr i="0" sz="2500" u="none" cap="none" strike="noStrike">
                <a:solidFill>
                  <a:schemeClr val="dk1"/>
                </a:solidFill>
                <a:latin typeface="Montserrat Medium"/>
                <a:ea typeface="Montserrat Medium"/>
                <a:cs typeface="Montserrat Medium"/>
                <a:sym typeface="Montserrat Medium"/>
              </a:defRPr>
            </a:lvl9pPr>
          </a:lstStyle>
          <a:p/>
        </p:txBody>
      </p:sp>
      <p:sp>
        <p:nvSpPr>
          <p:cNvPr id="1219" name="Google Shape;1219;p175"/>
          <p:cNvSpPr txBox="1"/>
          <p:nvPr>
            <p:ph idx="1" type="body"/>
          </p:nvPr>
        </p:nvSpPr>
        <p:spPr>
          <a:xfrm>
            <a:off x="381588" y="1234863"/>
            <a:ext cx="8380800" cy="3527700"/>
          </a:xfrm>
          <a:prstGeom prst="rect">
            <a:avLst/>
          </a:prstGeom>
          <a:noFill/>
          <a:ln>
            <a:noFill/>
          </a:ln>
        </p:spPr>
        <p:txBody>
          <a:bodyPr anchorCtr="0" anchor="t" bIns="0" lIns="0" spcFirstLastPara="1" rIns="0" wrap="square" tIns="0">
            <a:noAutofit/>
          </a:bodyPr>
          <a:lstStyle>
            <a:lvl1pPr indent="-311150" lvl="0" marL="457200" marR="0" rtl="0" algn="l">
              <a:lnSpc>
                <a:spcPct val="110000"/>
              </a:lnSpc>
              <a:spcBef>
                <a:spcPts val="600"/>
              </a:spcBef>
              <a:spcAft>
                <a:spcPts val="0"/>
              </a:spcAft>
              <a:buClr>
                <a:schemeClr val="dk1"/>
              </a:buClr>
              <a:buSzPts val="1300"/>
              <a:buFont typeface="Montserrat Light"/>
              <a:buChar char="•"/>
              <a:defRPr i="0" sz="1300" u="none" cap="none" strike="noStrike">
                <a:solidFill>
                  <a:schemeClr val="dk1"/>
                </a:solidFill>
                <a:latin typeface="Montserrat Light"/>
                <a:ea typeface="Montserrat Light"/>
                <a:cs typeface="Montserrat Light"/>
                <a:sym typeface="Montserrat Light"/>
              </a:defRPr>
            </a:lvl1pPr>
            <a:lvl2pPr indent="-304800" lvl="1" marL="914400" marR="0" rtl="0" algn="l">
              <a:lnSpc>
                <a:spcPct val="110000"/>
              </a:lnSpc>
              <a:spcBef>
                <a:spcPts val="600"/>
              </a:spcBef>
              <a:spcAft>
                <a:spcPts val="0"/>
              </a:spcAft>
              <a:buClr>
                <a:schemeClr val="dk1"/>
              </a:buClr>
              <a:buSzPts val="1200"/>
              <a:buFont typeface="Montserrat Light"/>
              <a:buChar char="-"/>
              <a:defRPr i="0" sz="1200" u="none" cap="none" strike="noStrike">
                <a:solidFill>
                  <a:schemeClr val="dk1"/>
                </a:solidFill>
                <a:latin typeface="Montserrat Light"/>
                <a:ea typeface="Montserrat Light"/>
                <a:cs typeface="Montserrat Light"/>
                <a:sym typeface="Montserrat Light"/>
              </a:defRPr>
            </a:lvl2pPr>
            <a:lvl3pPr indent="-298450" lvl="2" marL="1371600" marR="0" rtl="0" algn="l">
              <a:lnSpc>
                <a:spcPct val="110000"/>
              </a:lnSpc>
              <a:spcBef>
                <a:spcPts val="600"/>
              </a:spcBef>
              <a:spcAft>
                <a:spcPts val="0"/>
              </a:spcAft>
              <a:buClr>
                <a:schemeClr val="dk1"/>
              </a:buClr>
              <a:buSzPts val="1100"/>
              <a:buFont typeface="Montserrat Light"/>
              <a:buChar char="‣"/>
              <a:defRPr i="0" sz="1100" u="none" cap="none" strike="noStrike">
                <a:solidFill>
                  <a:schemeClr val="dk1"/>
                </a:solidFill>
                <a:latin typeface="Montserrat Light"/>
                <a:ea typeface="Montserrat Light"/>
                <a:cs typeface="Montserrat Light"/>
                <a:sym typeface="Montserrat Light"/>
              </a:defRPr>
            </a:lvl3pPr>
            <a:lvl4pPr indent="-292100" lvl="3" marL="1828800" marR="0" rtl="0" algn="l">
              <a:lnSpc>
                <a:spcPct val="110000"/>
              </a:lnSpc>
              <a:spcBef>
                <a:spcPts val="600"/>
              </a:spcBef>
              <a:spcAft>
                <a:spcPts val="0"/>
              </a:spcAft>
              <a:buClr>
                <a:schemeClr val="dk1"/>
              </a:buClr>
              <a:buSzPts val="1000"/>
              <a:buFont typeface="Montserrat Light"/>
              <a:buChar char="๏"/>
              <a:defRPr i="0" sz="1000" u="none" cap="none" strike="noStrike">
                <a:solidFill>
                  <a:schemeClr val="dk1"/>
                </a:solidFill>
                <a:latin typeface="Montserrat Light"/>
                <a:ea typeface="Montserrat Light"/>
                <a:cs typeface="Montserrat Light"/>
                <a:sym typeface="Montserrat Light"/>
              </a:defRPr>
            </a:lvl4pPr>
            <a:lvl5pPr indent="-285750" lvl="4" marL="2286000" marR="0" rtl="0" algn="l">
              <a:lnSpc>
                <a:spcPct val="110000"/>
              </a:lnSpc>
              <a:spcBef>
                <a:spcPts val="600"/>
              </a:spcBef>
              <a:spcAft>
                <a:spcPts val="0"/>
              </a:spcAft>
              <a:buClr>
                <a:schemeClr val="dk1"/>
              </a:buClr>
              <a:buSzPts val="900"/>
              <a:buFont typeface="Montserrat Light"/>
              <a:buChar char="•"/>
              <a:defRPr i="0" sz="900" u="none" cap="none" strike="noStrike">
                <a:solidFill>
                  <a:schemeClr val="dk1"/>
                </a:solidFill>
                <a:latin typeface="Montserrat Light"/>
                <a:ea typeface="Montserrat Light"/>
                <a:cs typeface="Montserrat Light"/>
                <a:sym typeface="Montserrat Light"/>
              </a:defRPr>
            </a:lvl5pPr>
            <a:lvl6pPr indent="-279400" lvl="5" marL="2743200" marR="0" rtl="0" algn="l">
              <a:lnSpc>
                <a:spcPct val="110000"/>
              </a:lnSpc>
              <a:spcBef>
                <a:spcPts val="600"/>
              </a:spcBef>
              <a:spcAft>
                <a:spcPts val="0"/>
              </a:spcAft>
              <a:buClr>
                <a:schemeClr val="dk1"/>
              </a:buClr>
              <a:buSzPts val="800"/>
              <a:buFont typeface="Montserrat Light"/>
              <a:buChar char="•"/>
              <a:defRPr i="0" sz="800" u="none" cap="none" strike="noStrike">
                <a:solidFill>
                  <a:schemeClr val="dk1"/>
                </a:solidFill>
                <a:latin typeface="Montserrat Light"/>
                <a:ea typeface="Montserrat Light"/>
                <a:cs typeface="Montserrat Light"/>
                <a:sym typeface="Montserrat Light"/>
              </a:defRPr>
            </a:lvl6pPr>
            <a:lvl7pPr indent="-285750" lvl="6" marL="3200400" marR="0" rtl="0" algn="l">
              <a:lnSpc>
                <a:spcPct val="110000"/>
              </a:lnSpc>
              <a:spcBef>
                <a:spcPts val="600"/>
              </a:spcBef>
              <a:spcAft>
                <a:spcPts val="0"/>
              </a:spcAft>
              <a:buClr>
                <a:schemeClr val="dk1"/>
              </a:buClr>
              <a:buSzPts val="900"/>
              <a:buFont typeface="Montserrat Light"/>
              <a:buChar char="•"/>
              <a:defRPr i="0" u="none" cap="none" strike="noStrike">
                <a:solidFill>
                  <a:schemeClr val="dk1"/>
                </a:solidFill>
                <a:latin typeface="Montserrat Light"/>
                <a:ea typeface="Montserrat Light"/>
                <a:cs typeface="Montserrat Light"/>
                <a:sym typeface="Montserrat Light"/>
              </a:defRPr>
            </a:lvl7pPr>
            <a:lvl8pPr indent="-266700" lvl="7" marL="3657600" marR="0" rtl="0" algn="l">
              <a:lnSpc>
                <a:spcPct val="110000"/>
              </a:lnSpc>
              <a:spcBef>
                <a:spcPts val="600"/>
              </a:spcBef>
              <a:spcAft>
                <a:spcPts val="0"/>
              </a:spcAft>
              <a:buClr>
                <a:schemeClr val="dk1"/>
              </a:buClr>
              <a:buSzPts val="600"/>
              <a:buFont typeface="Montserrat Light"/>
              <a:buChar char="•"/>
              <a:defRPr i="0" sz="600" u="none" cap="none" strike="noStrike">
                <a:solidFill>
                  <a:schemeClr val="dk1"/>
                </a:solidFill>
                <a:latin typeface="Montserrat Light"/>
                <a:ea typeface="Montserrat Light"/>
                <a:cs typeface="Montserrat Light"/>
                <a:sym typeface="Montserrat Light"/>
              </a:defRPr>
            </a:lvl8pPr>
            <a:lvl9pPr indent="-260350" lvl="8" marL="4114800" marR="0" rtl="0" algn="l">
              <a:lnSpc>
                <a:spcPct val="110000"/>
              </a:lnSpc>
              <a:spcBef>
                <a:spcPts val="600"/>
              </a:spcBef>
              <a:spcAft>
                <a:spcPts val="0"/>
              </a:spcAft>
              <a:buClr>
                <a:schemeClr val="dk1"/>
              </a:buClr>
              <a:buSzPts val="500"/>
              <a:buFont typeface="Montserrat Light"/>
              <a:buChar char="•"/>
              <a:defRPr i="0" sz="500" u="none" cap="none" strike="noStrike">
                <a:solidFill>
                  <a:schemeClr val="dk1"/>
                </a:solidFill>
                <a:latin typeface="Montserrat Light"/>
                <a:ea typeface="Montserrat Light"/>
                <a:cs typeface="Montserrat Light"/>
                <a:sym typeface="Montserrat Light"/>
              </a:defRPr>
            </a:lvl9pPr>
          </a:lstStyle>
          <a:p/>
        </p:txBody>
      </p:sp>
      <p:sp>
        <p:nvSpPr>
          <p:cNvPr id="1220" name="Google Shape;1220;p175"/>
          <p:cNvSpPr txBox="1"/>
          <p:nvPr>
            <p:ph idx="2" type="subTitle"/>
          </p:nvPr>
        </p:nvSpPr>
        <p:spPr>
          <a:xfrm>
            <a:off x="381588" y="763188"/>
            <a:ext cx="8380800" cy="284700"/>
          </a:xfrm>
          <a:prstGeom prst="rect">
            <a:avLst/>
          </a:prstGeom>
        </p:spPr>
        <p:txBody>
          <a:bodyPr anchorCtr="0" anchor="t" bIns="0" lIns="0" spcFirstLastPara="1" rIns="0" wrap="square" tIns="0">
            <a:noAutofit/>
          </a:bodyPr>
          <a:lstStyle>
            <a:lvl1pPr lvl="0" rtl="0">
              <a:lnSpc>
                <a:spcPct val="110000"/>
              </a:lnSpc>
              <a:spcBef>
                <a:spcPts val="0"/>
              </a:spcBef>
              <a:spcAft>
                <a:spcPts val="0"/>
              </a:spcAft>
              <a:buNone/>
              <a:defRPr sz="1200">
                <a:solidFill>
                  <a:schemeClr val="dk2"/>
                </a:solidFill>
                <a:latin typeface="Montserrat Light"/>
                <a:ea typeface="Montserrat Light"/>
                <a:cs typeface="Montserrat Light"/>
                <a:sym typeface="Montserrat Light"/>
              </a:defRPr>
            </a:lvl1pPr>
            <a:lvl2pPr lvl="1" rtl="0">
              <a:spcBef>
                <a:spcPts val="0"/>
              </a:spcBef>
              <a:spcAft>
                <a:spcPts val="0"/>
              </a:spcAft>
              <a:buNone/>
              <a:defRPr sz="1200">
                <a:solidFill>
                  <a:schemeClr val="dk2"/>
                </a:solidFill>
                <a:latin typeface="Montserrat Light"/>
                <a:ea typeface="Montserrat Light"/>
                <a:cs typeface="Montserrat Light"/>
                <a:sym typeface="Montserrat Light"/>
              </a:defRPr>
            </a:lvl2pPr>
            <a:lvl3pPr lvl="2" rtl="0">
              <a:spcBef>
                <a:spcPts val="0"/>
              </a:spcBef>
              <a:spcAft>
                <a:spcPts val="0"/>
              </a:spcAft>
              <a:buNone/>
              <a:defRPr sz="1200">
                <a:solidFill>
                  <a:schemeClr val="dk2"/>
                </a:solidFill>
                <a:latin typeface="Montserrat Light"/>
                <a:ea typeface="Montserrat Light"/>
                <a:cs typeface="Montserrat Light"/>
                <a:sym typeface="Montserrat Light"/>
              </a:defRPr>
            </a:lvl3pPr>
            <a:lvl4pPr lvl="3" rtl="0">
              <a:spcBef>
                <a:spcPts val="0"/>
              </a:spcBef>
              <a:spcAft>
                <a:spcPts val="0"/>
              </a:spcAft>
              <a:buNone/>
              <a:defRPr sz="1200">
                <a:solidFill>
                  <a:schemeClr val="dk2"/>
                </a:solidFill>
                <a:latin typeface="Montserrat Light"/>
                <a:ea typeface="Montserrat Light"/>
                <a:cs typeface="Montserrat Light"/>
                <a:sym typeface="Montserrat Light"/>
              </a:defRPr>
            </a:lvl4pPr>
            <a:lvl5pPr lvl="4" rtl="0">
              <a:spcBef>
                <a:spcPts val="0"/>
              </a:spcBef>
              <a:spcAft>
                <a:spcPts val="0"/>
              </a:spcAft>
              <a:buNone/>
              <a:defRPr sz="1200">
                <a:solidFill>
                  <a:schemeClr val="dk2"/>
                </a:solidFill>
                <a:latin typeface="Montserrat Light"/>
                <a:ea typeface="Montserrat Light"/>
                <a:cs typeface="Montserrat Light"/>
                <a:sym typeface="Montserrat Light"/>
              </a:defRPr>
            </a:lvl5pPr>
            <a:lvl6pPr lvl="5" rtl="0">
              <a:spcBef>
                <a:spcPts val="0"/>
              </a:spcBef>
              <a:spcAft>
                <a:spcPts val="0"/>
              </a:spcAft>
              <a:buNone/>
              <a:defRPr sz="1200">
                <a:solidFill>
                  <a:schemeClr val="dk2"/>
                </a:solidFill>
                <a:latin typeface="Montserrat Light"/>
                <a:ea typeface="Montserrat Light"/>
                <a:cs typeface="Montserrat Light"/>
                <a:sym typeface="Montserrat Light"/>
              </a:defRPr>
            </a:lvl6pPr>
            <a:lvl7pPr lvl="6" rtl="0">
              <a:spcBef>
                <a:spcPts val="0"/>
              </a:spcBef>
              <a:spcAft>
                <a:spcPts val="0"/>
              </a:spcAft>
              <a:buNone/>
              <a:defRPr sz="1200">
                <a:solidFill>
                  <a:schemeClr val="dk2"/>
                </a:solidFill>
                <a:latin typeface="Montserrat Light"/>
                <a:ea typeface="Montserrat Light"/>
                <a:cs typeface="Montserrat Light"/>
                <a:sym typeface="Montserrat Light"/>
              </a:defRPr>
            </a:lvl7pPr>
            <a:lvl8pPr lvl="7" rtl="0">
              <a:spcBef>
                <a:spcPts val="0"/>
              </a:spcBef>
              <a:spcAft>
                <a:spcPts val="0"/>
              </a:spcAft>
              <a:buNone/>
              <a:defRPr sz="1200">
                <a:solidFill>
                  <a:schemeClr val="dk2"/>
                </a:solidFill>
                <a:latin typeface="Montserrat Light"/>
                <a:ea typeface="Montserrat Light"/>
                <a:cs typeface="Montserrat Light"/>
                <a:sym typeface="Montserrat Light"/>
              </a:defRPr>
            </a:lvl8pPr>
            <a:lvl9pPr lvl="8" rtl="0">
              <a:spcBef>
                <a:spcPts val="0"/>
              </a:spcBef>
              <a:spcAft>
                <a:spcPts val="0"/>
              </a:spcAft>
              <a:buNone/>
              <a:defRPr sz="1200">
                <a:solidFill>
                  <a:schemeClr val="dk2"/>
                </a:solidFill>
                <a:latin typeface="Montserrat Light"/>
                <a:ea typeface="Montserrat Light"/>
                <a:cs typeface="Montserrat Light"/>
                <a:sym typeface="Montserrat Light"/>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221" name="Shape 1221"/>
        <p:cNvGrpSpPr/>
        <p:nvPr/>
      </p:nvGrpSpPr>
      <p:grpSpPr>
        <a:xfrm>
          <a:off x="0" y="0"/>
          <a:ext cx="0" cy="0"/>
          <a:chOff x="0" y="0"/>
          <a:chExt cx="0" cy="0"/>
        </a:xfrm>
      </p:grpSpPr>
      <p:sp>
        <p:nvSpPr>
          <p:cNvPr id="1222" name="Google Shape;1222;p176"/>
          <p:cNvSpPr txBox="1"/>
          <p:nvPr>
            <p:ph type="title"/>
          </p:nvPr>
        </p:nvSpPr>
        <p:spPr>
          <a:xfrm>
            <a:off x="285751" y="490537"/>
            <a:ext cx="5481600" cy="67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sz="24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3" name="Google Shape;1223;p176"/>
          <p:cNvSpPr txBox="1"/>
          <p:nvPr>
            <p:ph idx="11" type="ftr"/>
          </p:nvPr>
        </p:nvSpPr>
        <p:spPr>
          <a:xfrm>
            <a:off x="6608906" y="4873317"/>
            <a:ext cx="1907400" cy="156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1224" name="Google Shape;1224;p176"/>
          <p:cNvSpPr txBox="1"/>
          <p:nvPr>
            <p:ph idx="12" type="sldNum"/>
          </p:nvPr>
        </p:nvSpPr>
        <p:spPr>
          <a:xfrm>
            <a:off x="8516288" y="4873317"/>
            <a:ext cx="285900" cy="156000"/>
          </a:xfrm>
          <a:prstGeom prst="rect">
            <a:avLst/>
          </a:prstGeom>
          <a:noFill/>
          <a:ln>
            <a:noFill/>
          </a:ln>
        </p:spPr>
        <p:txBody>
          <a:bodyPr anchorCtr="0" anchor="ctr" bIns="0" lIns="0" spcFirstLastPara="1" rIns="0" wrap="square" tIns="0">
            <a:noAutofit/>
          </a:bodyPr>
          <a:lstStyle>
            <a:lvl1pPr indent="0" lvl="0" marL="0" algn="r">
              <a:spcBef>
                <a:spcPts val="0"/>
              </a:spcBef>
              <a:buNone/>
              <a:defRPr sz="1100"/>
            </a:lvl1pPr>
            <a:lvl2pPr indent="0" lvl="1" marL="0" algn="r">
              <a:spcBef>
                <a:spcPts val="0"/>
              </a:spcBef>
              <a:buNone/>
              <a:defRPr sz="1100"/>
            </a:lvl2pPr>
            <a:lvl3pPr indent="0" lvl="2" marL="0" algn="r">
              <a:spcBef>
                <a:spcPts val="0"/>
              </a:spcBef>
              <a:buNone/>
              <a:defRPr sz="1100"/>
            </a:lvl3pPr>
            <a:lvl4pPr indent="0" lvl="3" marL="0" algn="r">
              <a:spcBef>
                <a:spcPts val="0"/>
              </a:spcBef>
              <a:buNone/>
              <a:defRPr sz="1100"/>
            </a:lvl4pPr>
            <a:lvl5pPr indent="0" lvl="4" marL="0" algn="r">
              <a:spcBef>
                <a:spcPts val="0"/>
              </a:spcBef>
              <a:buNone/>
              <a:defRPr sz="1100"/>
            </a:lvl5pPr>
            <a:lvl6pPr indent="0" lvl="5" marL="0" algn="r">
              <a:spcBef>
                <a:spcPts val="0"/>
              </a:spcBef>
              <a:buNone/>
              <a:defRPr sz="1100"/>
            </a:lvl6pPr>
            <a:lvl7pPr indent="0" lvl="6" marL="0" algn="r">
              <a:spcBef>
                <a:spcPts val="0"/>
              </a:spcBef>
              <a:buNone/>
              <a:defRPr sz="1100"/>
            </a:lvl7pPr>
            <a:lvl8pPr indent="0" lvl="7" marL="0" algn="r">
              <a:spcBef>
                <a:spcPts val="0"/>
              </a:spcBef>
              <a:buNone/>
              <a:defRPr sz="1100"/>
            </a:lvl8pPr>
            <a:lvl9pPr indent="0" lvl="8" mar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
        <p:nvSpPr>
          <p:cNvPr id="1225" name="Google Shape;1225;p176"/>
          <p:cNvSpPr txBox="1"/>
          <p:nvPr>
            <p:ph idx="1" type="body"/>
          </p:nvPr>
        </p:nvSpPr>
        <p:spPr>
          <a:xfrm>
            <a:off x="285750" y="285750"/>
            <a:ext cx="1398300" cy="162900"/>
          </a:xfrm>
          <a:prstGeom prst="rect">
            <a:avLst/>
          </a:prstGeom>
          <a:noFill/>
          <a:ln>
            <a:noFill/>
          </a:ln>
        </p:spPr>
        <p:txBody>
          <a:bodyPr anchorCtr="0" anchor="t" bIns="0" lIns="0" spcFirstLastPara="1" rIns="0" wrap="square" tIns="0">
            <a:noAutofit/>
          </a:bodyPr>
          <a:lstStyle>
            <a:lvl1pPr indent="-273050" lvl="0" marL="457200" algn="l">
              <a:lnSpc>
                <a:spcPct val="100000"/>
              </a:lnSpc>
              <a:spcBef>
                <a:spcPts val="0"/>
              </a:spcBef>
              <a:spcAft>
                <a:spcPts val="0"/>
              </a:spcAft>
              <a:buClr>
                <a:schemeClr val="accent1"/>
              </a:buClr>
              <a:buSzPts val="700"/>
              <a:buChar char="•"/>
              <a:defRPr sz="700">
                <a:solidFill>
                  <a:schemeClr val="accent1"/>
                </a:solidFill>
              </a:defRPr>
            </a:lvl1pPr>
            <a:lvl2pPr indent="-317500" lvl="1" marL="914400" algn="l">
              <a:lnSpc>
                <a:spcPct val="100000"/>
              </a:lnSpc>
              <a:spcBef>
                <a:spcPts val="900"/>
              </a:spcBef>
              <a:spcAft>
                <a:spcPts val="0"/>
              </a:spcAft>
              <a:buClr>
                <a:schemeClr val="dk1"/>
              </a:buClr>
              <a:buSzPts val="1400"/>
              <a:buChar char="﹘"/>
              <a:defRPr/>
            </a:lvl2pPr>
            <a:lvl3pPr indent="-317500" lvl="2" marL="1371600" algn="l">
              <a:lnSpc>
                <a:spcPct val="100000"/>
              </a:lnSpc>
              <a:spcBef>
                <a:spcPts val="900"/>
              </a:spcBef>
              <a:spcAft>
                <a:spcPts val="0"/>
              </a:spcAft>
              <a:buClr>
                <a:schemeClr val="dk1"/>
              </a:buClr>
              <a:buSzPts val="1400"/>
              <a:buChar char="﹘"/>
              <a:defRPr/>
            </a:lvl3pPr>
            <a:lvl4pPr indent="-317500" lvl="3" marL="1828800" algn="l">
              <a:lnSpc>
                <a:spcPct val="100000"/>
              </a:lnSpc>
              <a:spcBef>
                <a:spcPts val="900"/>
              </a:spcBef>
              <a:spcAft>
                <a:spcPts val="0"/>
              </a:spcAft>
              <a:buClr>
                <a:schemeClr val="dk1"/>
              </a:buClr>
              <a:buSzPts val="1400"/>
              <a:buChar char="﹘"/>
              <a:defRPr/>
            </a:lvl4pPr>
            <a:lvl5pPr indent="-317500" lvl="4" marL="2286000" algn="l">
              <a:lnSpc>
                <a:spcPct val="100000"/>
              </a:lnSpc>
              <a:spcBef>
                <a:spcPts val="900"/>
              </a:spcBef>
              <a:spcAft>
                <a:spcPts val="0"/>
              </a:spcAft>
              <a:buClr>
                <a:schemeClr val="dk1"/>
              </a:buClr>
              <a:buSzPts val="1400"/>
              <a:buChar char="﹘"/>
              <a:defRPr/>
            </a:lvl5pPr>
            <a:lvl6pPr indent="-317500" lvl="5" marL="2743200" algn="l">
              <a:lnSpc>
                <a:spcPct val="90000"/>
              </a:lnSpc>
              <a:spcBef>
                <a:spcPts val="900"/>
              </a:spcBef>
              <a:spcAft>
                <a:spcPts val="0"/>
              </a:spcAft>
              <a:buClr>
                <a:schemeClr val="dk1"/>
              </a:buClr>
              <a:buSzPts val="1400"/>
              <a:buChar char="﹘"/>
              <a:defRPr/>
            </a:lvl6pPr>
            <a:lvl7pPr indent="-317500" lvl="6" marL="3200400" algn="l">
              <a:lnSpc>
                <a:spcPct val="90000"/>
              </a:lnSpc>
              <a:spcBef>
                <a:spcPts val="900"/>
              </a:spcBef>
              <a:spcAft>
                <a:spcPts val="0"/>
              </a:spcAft>
              <a:buClr>
                <a:schemeClr val="dk1"/>
              </a:buClr>
              <a:buSzPts val="1400"/>
              <a:buChar char="﹘"/>
              <a:defRPr/>
            </a:lvl7pPr>
            <a:lvl8pPr indent="-317500" lvl="7" marL="3657600" algn="l">
              <a:lnSpc>
                <a:spcPct val="90000"/>
              </a:lnSpc>
              <a:spcBef>
                <a:spcPts val="900"/>
              </a:spcBef>
              <a:spcAft>
                <a:spcPts val="0"/>
              </a:spcAft>
              <a:buClr>
                <a:schemeClr val="dk1"/>
              </a:buClr>
              <a:buSzPts val="1400"/>
              <a:buChar char="﹘"/>
              <a:defRPr/>
            </a:lvl8pPr>
            <a:lvl9pPr indent="-317500" lvl="8" marL="4114800" algn="l">
              <a:lnSpc>
                <a:spcPct val="90000"/>
              </a:lnSpc>
              <a:spcBef>
                <a:spcPts val="900"/>
              </a:spcBef>
              <a:spcAft>
                <a:spcPts val="900"/>
              </a:spcAft>
              <a:buClr>
                <a:schemeClr val="dk2"/>
              </a:buClr>
              <a:buSzPts val="1400"/>
              <a:buChar char="﹘"/>
              <a:defRPr/>
            </a:lvl9pPr>
          </a:lstStyle>
          <a:p/>
        </p:txBody>
      </p:sp>
    </p:spTree>
  </p:cSld>
  <p:clrMapOvr>
    <a:masterClrMapping/>
  </p:clrMapOvr>
  <p:extLst>
    <p:ext uri="{DCECCB84-F9BA-43D5-87BE-67443E8EF086}">
      <p15:sldGuideLst>
        <p15:guide id="1" orient="horz" pos="736">
          <p15:clr>
            <a:srgbClr val="5ACBF0"/>
          </p15:clr>
        </p15:guide>
        <p15:guide id="2" orient="horz" pos="76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ext">
    <p:spTree>
      <p:nvGrpSpPr>
        <p:cNvPr id="1226" name="Shape 1226"/>
        <p:cNvGrpSpPr/>
        <p:nvPr/>
      </p:nvGrpSpPr>
      <p:grpSpPr>
        <a:xfrm>
          <a:off x="0" y="0"/>
          <a:ext cx="0" cy="0"/>
          <a:chOff x="0" y="0"/>
          <a:chExt cx="0" cy="0"/>
        </a:xfrm>
      </p:grpSpPr>
      <p:sp>
        <p:nvSpPr>
          <p:cNvPr id="1227" name="Google Shape;1227;p177"/>
          <p:cNvSpPr txBox="1"/>
          <p:nvPr>
            <p:ph type="title"/>
          </p:nvPr>
        </p:nvSpPr>
        <p:spPr>
          <a:xfrm>
            <a:off x="763524" y="1266444"/>
            <a:ext cx="7392900" cy="425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28" name="Google Shape;1228;p177"/>
          <p:cNvSpPr txBox="1"/>
          <p:nvPr>
            <p:ph idx="1" type="body"/>
          </p:nvPr>
        </p:nvSpPr>
        <p:spPr>
          <a:xfrm>
            <a:off x="763524" y="2007108"/>
            <a:ext cx="7392900" cy="2308800"/>
          </a:xfrm>
          <a:prstGeom prst="rect">
            <a:avLst/>
          </a:prstGeom>
          <a:noFill/>
          <a:ln>
            <a:noFill/>
          </a:ln>
        </p:spPr>
        <p:txBody>
          <a:bodyPr anchorCtr="0" anchor="t" bIns="0" lIns="0" spcFirstLastPara="1" rIns="0" wrap="square" tIns="0">
            <a:noAutofit/>
          </a:bodyPr>
          <a:lstStyle>
            <a:lvl1pPr indent="-285750" lvl="0" marL="457200" algn="l">
              <a:lnSpc>
                <a:spcPct val="125000"/>
              </a:lnSpc>
              <a:spcBef>
                <a:spcPts val="0"/>
              </a:spcBef>
              <a:spcAft>
                <a:spcPts val="0"/>
              </a:spcAft>
              <a:buSzPts val="900"/>
              <a:buChar char="•"/>
              <a:defRPr/>
            </a:lvl1pPr>
            <a:lvl2pPr indent="-285750" lvl="1" marL="914400" algn="l">
              <a:lnSpc>
                <a:spcPct val="125000"/>
              </a:lnSpc>
              <a:spcBef>
                <a:spcPts val="500"/>
              </a:spcBef>
              <a:spcAft>
                <a:spcPts val="0"/>
              </a:spcAft>
              <a:buSzPts val="900"/>
              <a:buChar char="﹘"/>
              <a:defRPr/>
            </a:lvl2pPr>
            <a:lvl3pPr indent="-285750" lvl="2" marL="1371600" algn="l">
              <a:lnSpc>
                <a:spcPct val="125000"/>
              </a:lnSpc>
              <a:spcBef>
                <a:spcPts val="500"/>
              </a:spcBef>
              <a:spcAft>
                <a:spcPts val="0"/>
              </a:spcAft>
              <a:buSzPts val="900"/>
              <a:buChar char="﹘"/>
              <a:defRPr/>
            </a:lvl3pPr>
            <a:lvl4pPr indent="-285750" lvl="3" marL="1828800" algn="l">
              <a:lnSpc>
                <a:spcPct val="125000"/>
              </a:lnSpc>
              <a:spcBef>
                <a:spcPts val="500"/>
              </a:spcBef>
              <a:spcAft>
                <a:spcPts val="0"/>
              </a:spcAft>
              <a:buSzPts val="900"/>
              <a:buChar char="﹘"/>
              <a:defRPr/>
            </a:lvl4pPr>
            <a:lvl5pPr indent="-285750" lvl="4" marL="2286000" algn="l">
              <a:lnSpc>
                <a:spcPct val="125000"/>
              </a:lnSpc>
              <a:spcBef>
                <a:spcPts val="500"/>
              </a:spcBef>
              <a:spcAft>
                <a:spcPts val="0"/>
              </a:spcAft>
              <a:buSzPts val="900"/>
              <a:buChar char="﹘"/>
              <a:defRPr/>
            </a:lvl5pPr>
            <a:lvl6pPr indent="-285750" lvl="5" marL="2743200" algn="l">
              <a:lnSpc>
                <a:spcPct val="125000"/>
              </a:lnSpc>
              <a:spcBef>
                <a:spcPts val="500"/>
              </a:spcBef>
              <a:spcAft>
                <a:spcPts val="0"/>
              </a:spcAft>
              <a:buSzPts val="900"/>
              <a:buChar char="﹘"/>
              <a:defRPr/>
            </a:lvl6pPr>
            <a:lvl7pPr indent="-285750" lvl="6" marL="3200400" algn="l">
              <a:lnSpc>
                <a:spcPct val="125000"/>
              </a:lnSpc>
              <a:spcBef>
                <a:spcPts val="500"/>
              </a:spcBef>
              <a:spcAft>
                <a:spcPts val="0"/>
              </a:spcAft>
              <a:buSzPts val="900"/>
              <a:buChar char="﹘"/>
              <a:defRPr/>
            </a:lvl7pPr>
            <a:lvl8pPr indent="-285750" lvl="7" marL="3657600" algn="l">
              <a:lnSpc>
                <a:spcPct val="125000"/>
              </a:lnSpc>
              <a:spcBef>
                <a:spcPts val="500"/>
              </a:spcBef>
              <a:spcAft>
                <a:spcPts val="0"/>
              </a:spcAft>
              <a:buSzPts val="900"/>
              <a:buChar char="﹘"/>
              <a:defRPr/>
            </a:lvl8pPr>
            <a:lvl9pPr indent="-285750" lvl="8" marL="4114800" algn="l">
              <a:lnSpc>
                <a:spcPct val="125000"/>
              </a:lnSpc>
              <a:spcBef>
                <a:spcPts val="500"/>
              </a:spcBef>
              <a:spcAft>
                <a:spcPts val="500"/>
              </a:spcAft>
              <a:buSzPts val="900"/>
              <a:buChar char="﹘"/>
              <a:defRPr/>
            </a:lvl9pPr>
          </a:lstStyle>
          <a:p/>
        </p:txBody>
      </p:sp>
      <p:sp>
        <p:nvSpPr>
          <p:cNvPr id="1229" name="Google Shape;1229;p177"/>
          <p:cNvSpPr txBox="1"/>
          <p:nvPr>
            <p:ph idx="2" type="subTitle"/>
          </p:nvPr>
        </p:nvSpPr>
        <p:spPr>
          <a:xfrm>
            <a:off x="214884" y="214884"/>
            <a:ext cx="3872700" cy="173700"/>
          </a:xfrm>
          <a:prstGeom prst="rect">
            <a:avLst/>
          </a:prstGeom>
          <a:noFill/>
          <a:ln>
            <a:noFill/>
          </a:ln>
        </p:spPr>
        <p:txBody>
          <a:bodyPr anchorCtr="0" anchor="t" bIns="0" lIns="0" spcFirstLastPara="1" rIns="0" wrap="square" tIns="0">
            <a:noAutofit/>
          </a:bodyPr>
          <a:lstStyle>
            <a:lvl1pPr lvl="0" marR="0" algn="l">
              <a:lnSpc>
                <a:spcPct val="120000"/>
              </a:lnSpc>
              <a:spcBef>
                <a:spcPts val="0"/>
              </a:spcBef>
              <a:spcAft>
                <a:spcPts val="0"/>
              </a:spcAft>
              <a:buSzPts val="900"/>
              <a:buNone/>
              <a:defRPr b="1" i="0" sz="900">
                <a:latin typeface="Optimistic Text"/>
                <a:ea typeface="Optimistic Text"/>
                <a:cs typeface="Optimistic Text"/>
                <a:sym typeface="Optimistic Text"/>
              </a:defRPr>
            </a:lvl1pPr>
            <a:lvl2pPr lvl="1"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2pPr>
            <a:lvl3pPr lvl="2"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3pPr>
            <a:lvl4pPr lvl="3"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4pPr>
            <a:lvl5pPr lvl="4"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5pPr>
            <a:lvl6pPr lvl="5"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6pPr>
            <a:lvl7pPr lvl="6"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7pPr>
            <a:lvl8pPr lvl="7"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8pPr>
            <a:lvl9pPr lvl="8" algn="l">
              <a:lnSpc>
                <a:spcPct val="120000"/>
              </a:lnSpc>
              <a:spcBef>
                <a:spcPts val="0"/>
              </a:spcBef>
              <a:spcAft>
                <a:spcPts val="0"/>
              </a:spcAft>
              <a:buSzPts val="900"/>
              <a:buNone/>
              <a:defRPr b="0" sz="900">
                <a:latin typeface="Optimistic Display Medium"/>
                <a:ea typeface="Optimistic Display Medium"/>
                <a:cs typeface="Optimistic Display Medium"/>
                <a:sym typeface="Optimistic Display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Stats (Two)">
  <p:cSld name="TITLE_1_1">
    <p:spTree>
      <p:nvGrpSpPr>
        <p:cNvPr id="150" name="Shape 150"/>
        <p:cNvGrpSpPr/>
        <p:nvPr/>
      </p:nvGrpSpPr>
      <p:grpSpPr>
        <a:xfrm>
          <a:off x="0" y="0"/>
          <a:ext cx="0" cy="0"/>
          <a:chOff x="0" y="0"/>
          <a:chExt cx="0" cy="0"/>
        </a:xfrm>
      </p:grpSpPr>
      <p:sp>
        <p:nvSpPr>
          <p:cNvPr id="151" name="Google Shape;151;p19"/>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52" name="Google Shape;152;p19"/>
          <p:cNvSpPr txBox="1"/>
          <p:nvPr>
            <p:ph type="ctrTitle"/>
          </p:nvPr>
        </p:nvSpPr>
        <p:spPr>
          <a:xfrm>
            <a:off x="701800" y="1691640"/>
            <a:ext cx="31686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53" name="Google Shape;153;p19"/>
          <p:cNvSpPr txBox="1"/>
          <p:nvPr>
            <p:ph idx="2" type="subTitle"/>
          </p:nvPr>
        </p:nvSpPr>
        <p:spPr>
          <a:xfrm>
            <a:off x="701850"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54" name="Google Shape;154;p19"/>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55" name="Google Shape;155;p19"/>
          <p:cNvSpPr txBox="1"/>
          <p:nvPr>
            <p:ph idx="4" type="ctrTitle"/>
          </p:nvPr>
        </p:nvSpPr>
        <p:spPr>
          <a:xfrm>
            <a:off x="5278375" y="1691640"/>
            <a:ext cx="31686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56" name="Google Shape;156;p19"/>
          <p:cNvSpPr txBox="1"/>
          <p:nvPr>
            <p:ph idx="5" type="subTitle"/>
          </p:nvPr>
        </p:nvSpPr>
        <p:spPr>
          <a:xfrm>
            <a:off x="5278425"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57" name="Google Shape;157;p1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_Stats (Three)">
  <p:cSld name="TITLE_1_1_1">
    <p:spTree>
      <p:nvGrpSpPr>
        <p:cNvPr id="158" name="Shape 158"/>
        <p:cNvGrpSpPr/>
        <p:nvPr/>
      </p:nvGrpSpPr>
      <p:grpSpPr>
        <a:xfrm>
          <a:off x="0" y="0"/>
          <a:ext cx="0" cy="0"/>
          <a:chOff x="0" y="0"/>
          <a:chExt cx="0" cy="0"/>
        </a:xfrm>
      </p:grpSpPr>
      <p:sp>
        <p:nvSpPr>
          <p:cNvPr id="159" name="Google Shape;159;p20"/>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60" name="Google Shape;160;p20"/>
          <p:cNvSpPr txBox="1"/>
          <p:nvPr>
            <p:ph type="ctrTitle"/>
          </p:nvPr>
        </p:nvSpPr>
        <p:spPr>
          <a:xfrm>
            <a:off x="701800" y="197523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61" name="Google Shape;161;p20"/>
          <p:cNvSpPr txBox="1"/>
          <p:nvPr>
            <p:ph idx="2" type="subTitle"/>
          </p:nvPr>
        </p:nvSpPr>
        <p:spPr>
          <a:xfrm>
            <a:off x="70185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62" name="Google Shape;162;p20"/>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63" name="Google Shape;163;p20"/>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64" name="Google Shape;164;p20"/>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65" name="Google Shape;165;p20"/>
          <p:cNvSpPr txBox="1"/>
          <p:nvPr>
            <p:ph idx="6" type="ctrTitle"/>
          </p:nvPr>
        </p:nvSpPr>
        <p:spPr>
          <a:xfrm>
            <a:off x="6329850" y="197534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66" name="Google Shape;166;p20"/>
          <p:cNvSpPr txBox="1"/>
          <p:nvPr>
            <p:ph idx="7" type="subTitle"/>
          </p:nvPr>
        </p:nvSpPr>
        <p:spPr>
          <a:xfrm>
            <a:off x="632990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67" name="Google Shape;167;p2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Agenda">
  <p:cSld name="SECTION_HEADER_2_2">
    <p:spTree>
      <p:nvGrpSpPr>
        <p:cNvPr id="28" name="Shape 28"/>
        <p:cNvGrpSpPr/>
        <p:nvPr/>
      </p:nvGrpSpPr>
      <p:grpSpPr>
        <a:xfrm>
          <a:off x="0" y="0"/>
          <a:ext cx="0" cy="0"/>
          <a:chOff x="0" y="0"/>
          <a:chExt cx="0" cy="0"/>
        </a:xfrm>
      </p:grpSpPr>
      <p:sp>
        <p:nvSpPr>
          <p:cNvPr id="29" name="Google Shape;29;p3"/>
          <p:cNvSpPr txBox="1"/>
          <p:nvPr>
            <p:ph idx="1" type="body"/>
          </p:nvPr>
        </p:nvSpPr>
        <p:spPr>
          <a:xfrm>
            <a:off x="4926325" y="1371600"/>
            <a:ext cx="2464500" cy="34221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30" name="Google Shape;30;p3"/>
          <p:cNvSpPr txBox="1"/>
          <p:nvPr>
            <p:ph type="title"/>
          </p:nvPr>
        </p:nvSpPr>
        <p:spPr>
          <a:xfrm>
            <a:off x="701800" y="1325875"/>
            <a:ext cx="2112300" cy="8418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 name="Google Shape;31;p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8_Stat (Half)">
  <p:cSld name="TITLE_1_2_2">
    <p:spTree>
      <p:nvGrpSpPr>
        <p:cNvPr id="168" name="Shape 168"/>
        <p:cNvGrpSpPr/>
        <p:nvPr/>
      </p:nvGrpSpPr>
      <p:grpSpPr>
        <a:xfrm>
          <a:off x="0" y="0"/>
          <a:ext cx="0" cy="0"/>
          <a:chOff x="0" y="0"/>
          <a:chExt cx="0" cy="0"/>
        </a:xfrm>
      </p:grpSpPr>
      <p:sp>
        <p:nvSpPr>
          <p:cNvPr id="169" name="Google Shape;169;p21"/>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70" name="Google Shape;170;p21"/>
          <p:cNvSpPr txBox="1"/>
          <p:nvPr>
            <p:ph type="ctrTitle"/>
          </p:nvPr>
        </p:nvSpPr>
        <p:spPr>
          <a:xfrm>
            <a:off x="701800" y="1691638"/>
            <a:ext cx="3520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171" name="Google Shape;171;p21"/>
          <p:cNvSpPr txBox="1"/>
          <p:nvPr>
            <p:ph idx="2" type="subTitle"/>
          </p:nvPr>
        </p:nvSpPr>
        <p:spPr>
          <a:xfrm>
            <a:off x="701825" y="2729487"/>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72" name="Google Shape;172;p21"/>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73" name="Google Shape;173;p2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1_Stats (Half)">
  <p:cSld name="TITLE_1_2">
    <p:spTree>
      <p:nvGrpSpPr>
        <p:cNvPr id="174" name="Shape 174"/>
        <p:cNvGrpSpPr/>
        <p:nvPr/>
      </p:nvGrpSpPr>
      <p:grpSpPr>
        <a:xfrm>
          <a:off x="0" y="0"/>
          <a:ext cx="0" cy="0"/>
          <a:chOff x="0" y="0"/>
          <a:chExt cx="0" cy="0"/>
        </a:xfrm>
      </p:grpSpPr>
      <p:sp>
        <p:nvSpPr>
          <p:cNvPr id="175" name="Google Shape;175;p22"/>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76" name="Google Shape;176;p22"/>
          <p:cNvSpPr txBox="1"/>
          <p:nvPr>
            <p:ph type="ctrTitle"/>
          </p:nvPr>
        </p:nvSpPr>
        <p:spPr>
          <a:xfrm>
            <a:off x="701800" y="1234438"/>
            <a:ext cx="3520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77" name="Google Shape;177;p22"/>
          <p:cNvSpPr txBox="1"/>
          <p:nvPr>
            <p:ph idx="2" type="subTitle"/>
          </p:nvPr>
        </p:nvSpPr>
        <p:spPr>
          <a:xfrm>
            <a:off x="701825" y="1985486"/>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78" name="Google Shape;178;p22"/>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79" name="Google Shape;179;p22"/>
          <p:cNvSpPr txBox="1"/>
          <p:nvPr>
            <p:ph idx="4" type="ctrTitle"/>
          </p:nvPr>
        </p:nvSpPr>
        <p:spPr>
          <a:xfrm>
            <a:off x="701800" y="2680850"/>
            <a:ext cx="3520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80" name="Google Shape;180;p22"/>
          <p:cNvSpPr txBox="1"/>
          <p:nvPr>
            <p:ph idx="5" type="subTitle"/>
          </p:nvPr>
        </p:nvSpPr>
        <p:spPr>
          <a:xfrm>
            <a:off x="701825" y="3432050"/>
            <a:ext cx="3520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81" name="Google Shape;181;p2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4_Stat (Third)">
  <p:cSld name="TITLE_1_2_2_1">
    <p:spTree>
      <p:nvGrpSpPr>
        <p:cNvPr id="182" name="Shape 182"/>
        <p:cNvGrpSpPr/>
        <p:nvPr/>
      </p:nvGrpSpPr>
      <p:grpSpPr>
        <a:xfrm>
          <a:off x="0" y="0"/>
          <a:ext cx="0" cy="0"/>
          <a:chOff x="0" y="0"/>
          <a:chExt cx="0" cy="0"/>
        </a:xfrm>
      </p:grpSpPr>
      <p:sp>
        <p:nvSpPr>
          <p:cNvPr id="183" name="Google Shape;183;p23"/>
          <p:cNvSpPr txBox="1"/>
          <p:nvPr>
            <p:ph idx="1"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84" name="Google Shape;184;p23"/>
          <p:cNvSpPr txBox="1"/>
          <p:nvPr>
            <p:ph type="ctrTitle"/>
          </p:nvPr>
        </p:nvSpPr>
        <p:spPr>
          <a:xfrm>
            <a:off x="34975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85" name="Google Shape;185;p23"/>
          <p:cNvSpPr txBox="1"/>
          <p:nvPr>
            <p:ph idx="2" type="subTitle"/>
          </p:nvPr>
        </p:nvSpPr>
        <p:spPr>
          <a:xfrm>
            <a:off x="349767"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86" name="Google Shape;186;p23"/>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87" name="Google Shape;187;p2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7_Stats (Third)">
  <p:cSld name="TITLE_1_2_3">
    <p:spTree>
      <p:nvGrpSpPr>
        <p:cNvPr id="188" name="Shape 188"/>
        <p:cNvGrpSpPr/>
        <p:nvPr/>
      </p:nvGrpSpPr>
      <p:grpSpPr>
        <a:xfrm>
          <a:off x="0" y="0"/>
          <a:ext cx="0" cy="0"/>
          <a:chOff x="0" y="0"/>
          <a:chExt cx="0" cy="0"/>
        </a:xfrm>
      </p:grpSpPr>
      <p:sp>
        <p:nvSpPr>
          <p:cNvPr id="189" name="Google Shape;189;p24"/>
          <p:cNvSpPr txBox="1"/>
          <p:nvPr>
            <p:ph idx="1" type="subTitle"/>
          </p:nvPr>
        </p:nvSpPr>
        <p:spPr>
          <a:xfrm>
            <a:off x="349758"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190" name="Google Shape;190;p24"/>
          <p:cNvSpPr txBox="1"/>
          <p:nvPr>
            <p:ph type="ctrTitle"/>
          </p:nvPr>
        </p:nvSpPr>
        <p:spPr>
          <a:xfrm>
            <a:off x="34975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91" name="Google Shape;191;p24"/>
          <p:cNvSpPr txBox="1"/>
          <p:nvPr>
            <p:ph idx="2" type="subTitle"/>
          </p:nvPr>
        </p:nvSpPr>
        <p:spPr>
          <a:xfrm>
            <a:off x="349767"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92" name="Google Shape;192;p24"/>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193" name="Google Shape;193;p24"/>
          <p:cNvSpPr txBox="1"/>
          <p:nvPr>
            <p:ph idx="4" type="ctrTitle"/>
          </p:nvPr>
        </p:nvSpPr>
        <p:spPr>
          <a:xfrm>
            <a:off x="34975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194" name="Google Shape;194;p24"/>
          <p:cNvSpPr txBox="1"/>
          <p:nvPr>
            <p:ph idx="5" type="subTitle"/>
          </p:nvPr>
        </p:nvSpPr>
        <p:spPr>
          <a:xfrm>
            <a:off x="349767"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195" name="Google Shape;195;p2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0_End Card">
  <p:cSld name="SECTION_HEADER_2_1_2_3_1">
    <p:spTree>
      <p:nvGrpSpPr>
        <p:cNvPr id="196" name="Shape 196"/>
        <p:cNvGrpSpPr/>
        <p:nvPr/>
      </p:nvGrpSpPr>
      <p:grpSpPr>
        <a:xfrm>
          <a:off x="0" y="0"/>
          <a:ext cx="0" cy="0"/>
          <a:chOff x="0" y="0"/>
          <a:chExt cx="0" cy="0"/>
        </a:xfrm>
      </p:grpSpPr>
      <p:grpSp>
        <p:nvGrpSpPr>
          <p:cNvPr id="197" name="Google Shape;197;p25"/>
          <p:cNvGrpSpPr/>
          <p:nvPr/>
        </p:nvGrpSpPr>
        <p:grpSpPr>
          <a:xfrm>
            <a:off x="3286121" y="2314449"/>
            <a:ext cx="2572368" cy="514259"/>
            <a:chOff x="1751220" y="2553305"/>
            <a:chExt cx="8690433" cy="1751564"/>
          </a:xfrm>
        </p:grpSpPr>
        <p:grpSp>
          <p:nvGrpSpPr>
            <p:cNvPr id="198" name="Google Shape;198;p25"/>
            <p:cNvGrpSpPr/>
            <p:nvPr/>
          </p:nvGrpSpPr>
          <p:grpSpPr>
            <a:xfrm>
              <a:off x="4940894" y="2609525"/>
              <a:ext cx="5500759" cy="1694643"/>
              <a:chOff x="4940894" y="2609525"/>
              <a:chExt cx="5500759" cy="1694643"/>
            </a:xfrm>
          </p:grpSpPr>
          <p:sp>
            <p:nvSpPr>
              <p:cNvPr id="199" name="Google Shape;199;p25"/>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0" name="Google Shape;200;p25"/>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1" name="Google Shape;201;p25"/>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2" name="Google Shape;202;p25"/>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nvGrpSpPr>
            <p:cNvPr id="203" name="Google Shape;203;p25"/>
            <p:cNvGrpSpPr/>
            <p:nvPr/>
          </p:nvGrpSpPr>
          <p:grpSpPr>
            <a:xfrm>
              <a:off x="1751220" y="2553305"/>
              <a:ext cx="2635412" cy="1751564"/>
              <a:chOff x="1751220" y="2553305"/>
              <a:chExt cx="2635412" cy="1751564"/>
            </a:xfrm>
          </p:grpSpPr>
          <p:grpSp>
            <p:nvGrpSpPr>
              <p:cNvPr id="204" name="Google Shape;204;p25"/>
              <p:cNvGrpSpPr/>
              <p:nvPr/>
            </p:nvGrpSpPr>
            <p:grpSpPr>
              <a:xfrm>
                <a:off x="1751220" y="2553305"/>
                <a:ext cx="2635412" cy="1751564"/>
                <a:chOff x="1751220" y="2553305"/>
                <a:chExt cx="2635412" cy="1751564"/>
              </a:xfrm>
            </p:grpSpPr>
            <p:sp>
              <p:nvSpPr>
                <p:cNvPr id="205" name="Google Shape;205;p25"/>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6" name="Google Shape;206;p25"/>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7" name="Google Shape;207;p25"/>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08" name="Google Shape;208;p25"/>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209" name="Google Shape;209;p25"/>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
        <p:nvSpPr>
          <p:cNvPr id="210" name="Google Shape;210;p2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Title">
  <p:cSld name="TITLE_2">
    <p:bg>
      <p:bgPr>
        <a:solidFill>
          <a:schemeClr val="dk1"/>
        </a:solidFill>
      </p:bgPr>
    </p:bg>
    <p:spTree>
      <p:nvGrpSpPr>
        <p:cNvPr id="211" name="Shape 211"/>
        <p:cNvGrpSpPr/>
        <p:nvPr/>
      </p:nvGrpSpPr>
      <p:grpSpPr>
        <a:xfrm>
          <a:off x="0" y="0"/>
          <a:ext cx="0" cy="0"/>
          <a:chOff x="0" y="0"/>
          <a:chExt cx="0" cy="0"/>
        </a:xfrm>
      </p:grpSpPr>
      <p:sp>
        <p:nvSpPr>
          <p:cNvPr id="212" name="Google Shape;212;p26"/>
          <p:cNvSpPr txBox="1"/>
          <p:nvPr>
            <p:ph idx="1" type="subTitle"/>
          </p:nvPr>
        </p:nvSpPr>
        <p:spPr>
          <a:xfrm>
            <a:off x="352050"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213" name="Google Shape;213;p26"/>
          <p:cNvSpPr txBox="1"/>
          <p:nvPr>
            <p:ph idx="2" type="subTitle"/>
          </p:nvPr>
        </p:nvSpPr>
        <p:spPr>
          <a:xfrm>
            <a:off x="2110537"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214" name="Google Shape;214;p26"/>
          <p:cNvSpPr txBox="1"/>
          <p:nvPr>
            <p:ph idx="3" type="subTitle"/>
          </p:nvPr>
        </p:nvSpPr>
        <p:spPr>
          <a:xfrm>
            <a:off x="3869025"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215" name="Google Shape;215;p26"/>
          <p:cNvSpPr txBox="1"/>
          <p:nvPr>
            <p:ph type="ctrTitle"/>
          </p:nvPr>
        </p:nvSpPr>
        <p:spPr>
          <a:xfrm>
            <a:off x="352050" y="1325875"/>
            <a:ext cx="59826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16" name="Google Shape;216;p26"/>
          <p:cNvSpPr txBox="1"/>
          <p:nvPr>
            <p:ph idx="4" type="subTitle"/>
          </p:nvPr>
        </p:nvSpPr>
        <p:spPr>
          <a:xfrm>
            <a:off x="352050" y="2423160"/>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grpSp>
        <p:nvGrpSpPr>
          <p:cNvPr id="217" name="Google Shape;217;p26"/>
          <p:cNvGrpSpPr/>
          <p:nvPr/>
        </p:nvGrpSpPr>
        <p:grpSpPr>
          <a:xfrm>
            <a:off x="7933699" y="4625913"/>
            <a:ext cx="862960" cy="173755"/>
            <a:chOff x="15867399" y="9251826"/>
            <a:chExt cx="1725920" cy="347510"/>
          </a:xfrm>
        </p:grpSpPr>
        <p:grpSp>
          <p:nvGrpSpPr>
            <p:cNvPr id="218" name="Google Shape;218;p26"/>
            <p:cNvGrpSpPr/>
            <p:nvPr/>
          </p:nvGrpSpPr>
          <p:grpSpPr>
            <a:xfrm>
              <a:off x="16500868" y="9262980"/>
              <a:ext cx="1092451" cy="336217"/>
              <a:chOff x="4940894" y="2609525"/>
              <a:chExt cx="5500759" cy="1694643"/>
            </a:xfrm>
          </p:grpSpPr>
          <p:sp>
            <p:nvSpPr>
              <p:cNvPr id="219" name="Google Shape;219;p26"/>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220" name="Google Shape;220;p26"/>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221" name="Google Shape;221;p26"/>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222" name="Google Shape;222;p26"/>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grpSp>
        <p:grpSp>
          <p:nvGrpSpPr>
            <p:cNvPr id="223" name="Google Shape;223;p26"/>
            <p:cNvGrpSpPr/>
            <p:nvPr/>
          </p:nvGrpSpPr>
          <p:grpSpPr>
            <a:xfrm>
              <a:off x="15867399" y="9251826"/>
              <a:ext cx="523393" cy="347510"/>
              <a:chOff x="1751220" y="2553305"/>
              <a:chExt cx="2635412" cy="1751564"/>
            </a:xfrm>
          </p:grpSpPr>
          <p:grpSp>
            <p:nvGrpSpPr>
              <p:cNvPr id="224" name="Google Shape;224;p26"/>
              <p:cNvGrpSpPr/>
              <p:nvPr/>
            </p:nvGrpSpPr>
            <p:grpSpPr>
              <a:xfrm>
                <a:off x="1751220" y="2553305"/>
                <a:ext cx="2635412" cy="1751564"/>
                <a:chOff x="1751220" y="2553305"/>
                <a:chExt cx="2635412" cy="1751564"/>
              </a:xfrm>
            </p:grpSpPr>
            <p:sp>
              <p:nvSpPr>
                <p:cNvPr id="225" name="Google Shape;225;p26"/>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26" name="Google Shape;226;p26"/>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27" name="Google Shape;227;p26"/>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228" name="Google Shape;228;p26"/>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229" name="Google Shape;229;p26"/>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
        <p:nvSpPr>
          <p:cNvPr id="230" name="Google Shape;230;p2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Agenda">
  <p:cSld name="SECTION_HEADER_2_2_2">
    <p:bg>
      <p:bgPr>
        <a:solidFill>
          <a:schemeClr val="dk1"/>
        </a:solidFill>
      </p:bgPr>
    </p:bg>
    <p:spTree>
      <p:nvGrpSpPr>
        <p:cNvPr id="231" name="Shape 231"/>
        <p:cNvGrpSpPr/>
        <p:nvPr/>
      </p:nvGrpSpPr>
      <p:grpSpPr>
        <a:xfrm>
          <a:off x="0" y="0"/>
          <a:ext cx="0" cy="0"/>
          <a:chOff x="0" y="0"/>
          <a:chExt cx="0" cy="0"/>
        </a:xfrm>
      </p:grpSpPr>
      <p:sp>
        <p:nvSpPr>
          <p:cNvPr id="232" name="Google Shape;232;p27"/>
          <p:cNvSpPr txBox="1"/>
          <p:nvPr>
            <p:ph idx="1" type="body"/>
          </p:nvPr>
        </p:nvSpPr>
        <p:spPr>
          <a:xfrm>
            <a:off x="4926325" y="1371600"/>
            <a:ext cx="2464500" cy="3468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chemeClr val="accent4"/>
              </a:buClr>
              <a:buSzPts val="1400"/>
              <a:buNone/>
              <a:defRPr sz="1400">
                <a:solidFill>
                  <a:schemeClr val="accent4"/>
                </a:solidFill>
              </a:defRPr>
            </a:lvl1pPr>
            <a:lvl2pPr indent="-317500" lvl="1" marL="914400" rtl="0">
              <a:lnSpc>
                <a:spcPct val="115000"/>
              </a:lnSpc>
              <a:spcBef>
                <a:spcPts val="900"/>
              </a:spcBef>
              <a:spcAft>
                <a:spcPts val="0"/>
              </a:spcAft>
              <a:buClr>
                <a:schemeClr val="accent4"/>
              </a:buClr>
              <a:buSzPts val="1400"/>
              <a:buAutoNum type="alphaLcPeriod"/>
              <a:defRPr sz="1400">
                <a:solidFill>
                  <a:schemeClr val="accent4"/>
                </a:solidFill>
              </a:defRPr>
            </a:lvl2pPr>
            <a:lvl3pPr indent="-317500" lvl="2" marL="1371600" rtl="0">
              <a:lnSpc>
                <a:spcPct val="115000"/>
              </a:lnSpc>
              <a:spcBef>
                <a:spcPts val="900"/>
              </a:spcBef>
              <a:spcAft>
                <a:spcPts val="0"/>
              </a:spcAft>
              <a:buClr>
                <a:schemeClr val="accent4"/>
              </a:buClr>
              <a:buSzPts val="1400"/>
              <a:buAutoNum type="romanLcPeriod"/>
              <a:defRPr sz="1400">
                <a:solidFill>
                  <a:schemeClr val="accent4"/>
                </a:solidFill>
              </a:defRPr>
            </a:lvl3pPr>
            <a:lvl4pPr indent="-317500" lvl="3" marL="1828800" rtl="0">
              <a:lnSpc>
                <a:spcPct val="115000"/>
              </a:lnSpc>
              <a:spcBef>
                <a:spcPts val="900"/>
              </a:spcBef>
              <a:spcAft>
                <a:spcPts val="0"/>
              </a:spcAft>
              <a:buClr>
                <a:schemeClr val="accent4"/>
              </a:buClr>
              <a:buSzPts val="1400"/>
              <a:buAutoNum type="arabicPeriod"/>
              <a:defRPr sz="1400">
                <a:solidFill>
                  <a:schemeClr val="accent4"/>
                </a:solidFill>
              </a:defRPr>
            </a:lvl4pPr>
            <a:lvl5pPr indent="-317500" lvl="4" marL="2286000" rtl="0">
              <a:lnSpc>
                <a:spcPct val="115000"/>
              </a:lnSpc>
              <a:spcBef>
                <a:spcPts val="900"/>
              </a:spcBef>
              <a:spcAft>
                <a:spcPts val="0"/>
              </a:spcAft>
              <a:buClr>
                <a:schemeClr val="accent4"/>
              </a:buClr>
              <a:buSzPts val="1400"/>
              <a:buAutoNum type="alphaLcPeriod"/>
              <a:defRPr sz="1400">
                <a:solidFill>
                  <a:schemeClr val="accent4"/>
                </a:solidFill>
              </a:defRPr>
            </a:lvl5pPr>
            <a:lvl6pPr indent="-317500" lvl="5" marL="2743200" rtl="0">
              <a:lnSpc>
                <a:spcPct val="115000"/>
              </a:lnSpc>
              <a:spcBef>
                <a:spcPts val="900"/>
              </a:spcBef>
              <a:spcAft>
                <a:spcPts val="0"/>
              </a:spcAft>
              <a:buClr>
                <a:schemeClr val="accent4"/>
              </a:buClr>
              <a:buSzPts val="1400"/>
              <a:buAutoNum type="romanLcPeriod"/>
              <a:defRPr sz="1400">
                <a:solidFill>
                  <a:schemeClr val="accent4"/>
                </a:solidFill>
              </a:defRPr>
            </a:lvl6pPr>
            <a:lvl7pPr indent="-317500" lvl="6" marL="3200400" rtl="0">
              <a:lnSpc>
                <a:spcPct val="115000"/>
              </a:lnSpc>
              <a:spcBef>
                <a:spcPts val="900"/>
              </a:spcBef>
              <a:spcAft>
                <a:spcPts val="0"/>
              </a:spcAft>
              <a:buClr>
                <a:schemeClr val="accent4"/>
              </a:buClr>
              <a:buSzPts val="1400"/>
              <a:buAutoNum type="arabicPeriod"/>
              <a:defRPr sz="1400">
                <a:solidFill>
                  <a:schemeClr val="accent4"/>
                </a:solidFill>
              </a:defRPr>
            </a:lvl7pPr>
            <a:lvl8pPr indent="-317500" lvl="7" marL="3657600" rtl="0">
              <a:lnSpc>
                <a:spcPct val="115000"/>
              </a:lnSpc>
              <a:spcBef>
                <a:spcPts val="900"/>
              </a:spcBef>
              <a:spcAft>
                <a:spcPts val="0"/>
              </a:spcAft>
              <a:buClr>
                <a:schemeClr val="accent4"/>
              </a:buClr>
              <a:buSzPts val="1400"/>
              <a:buAutoNum type="alphaLcPeriod"/>
              <a:defRPr sz="1400">
                <a:solidFill>
                  <a:schemeClr val="accent4"/>
                </a:solidFill>
              </a:defRPr>
            </a:lvl8pPr>
            <a:lvl9pPr indent="-317500" lvl="8" marL="4114800" rtl="0">
              <a:lnSpc>
                <a:spcPct val="115000"/>
              </a:lnSpc>
              <a:spcBef>
                <a:spcPts val="900"/>
              </a:spcBef>
              <a:spcAft>
                <a:spcPts val="900"/>
              </a:spcAft>
              <a:buClr>
                <a:schemeClr val="accent4"/>
              </a:buClr>
              <a:buSzPts val="1400"/>
              <a:buAutoNum type="romanLcPeriod"/>
              <a:defRPr sz="1400">
                <a:solidFill>
                  <a:schemeClr val="accent4"/>
                </a:solidFill>
              </a:defRPr>
            </a:lvl9pPr>
          </a:lstStyle>
          <a:p/>
        </p:txBody>
      </p:sp>
      <p:sp>
        <p:nvSpPr>
          <p:cNvPr id="233" name="Google Shape;233;p27"/>
          <p:cNvSpPr txBox="1"/>
          <p:nvPr>
            <p:ph type="title"/>
          </p:nvPr>
        </p:nvSpPr>
        <p:spPr>
          <a:xfrm>
            <a:off x="701800" y="1325875"/>
            <a:ext cx="2112300" cy="841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lgn="ctr">
              <a:spcBef>
                <a:spcPts val="0"/>
              </a:spcBef>
              <a:spcAft>
                <a:spcPts val="0"/>
              </a:spcAft>
              <a:buClr>
                <a:schemeClr val="accent4"/>
              </a:buClr>
              <a:buSzPts val="2800"/>
              <a:buNone/>
              <a:defRPr>
                <a:solidFill>
                  <a:schemeClr val="accent4"/>
                </a:solidFill>
              </a:defRPr>
            </a:lvl2pPr>
            <a:lvl3pPr lvl="2" rtl="0" algn="ctr">
              <a:spcBef>
                <a:spcPts val="0"/>
              </a:spcBef>
              <a:spcAft>
                <a:spcPts val="0"/>
              </a:spcAft>
              <a:buClr>
                <a:schemeClr val="accent4"/>
              </a:buClr>
              <a:buSzPts val="2800"/>
              <a:buNone/>
              <a:defRPr>
                <a:solidFill>
                  <a:schemeClr val="accent4"/>
                </a:solidFill>
              </a:defRPr>
            </a:lvl3pPr>
            <a:lvl4pPr lvl="3" rtl="0" algn="ctr">
              <a:spcBef>
                <a:spcPts val="0"/>
              </a:spcBef>
              <a:spcAft>
                <a:spcPts val="0"/>
              </a:spcAft>
              <a:buClr>
                <a:schemeClr val="accent4"/>
              </a:buClr>
              <a:buSzPts val="2800"/>
              <a:buNone/>
              <a:defRPr>
                <a:solidFill>
                  <a:schemeClr val="accent4"/>
                </a:solidFill>
              </a:defRPr>
            </a:lvl4pPr>
            <a:lvl5pPr lvl="4" rtl="0" algn="ctr">
              <a:spcBef>
                <a:spcPts val="0"/>
              </a:spcBef>
              <a:spcAft>
                <a:spcPts val="0"/>
              </a:spcAft>
              <a:buClr>
                <a:schemeClr val="accent4"/>
              </a:buClr>
              <a:buSzPts val="2800"/>
              <a:buNone/>
              <a:defRPr>
                <a:solidFill>
                  <a:schemeClr val="accent4"/>
                </a:solidFill>
              </a:defRPr>
            </a:lvl5pPr>
            <a:lvl6pPr lvl="5" rtl="0" algn="ctr">
              <a:spcBef>
                <a:spcPts val="0"/>
              </a:spcBef>
              <a:spcAft>
                <a:spcPts val="0"/>
              </a:spcAft>
              <a:buClr>
                <a:schemeClr val="accent4"/>
              </a:buClr>
              <a:buSzPts val="2800"/>
              <a:buNone/>
              <a:defRPr>
                <a:solidFill>
                  <a:schemeClr val="accent4"/>
                </a:solidFill>
              </a:defRPr>
            </a:lvl6pPr>
            <a:lvl7pPr lvl="6" rtl="0" algn="ctr">
              <a:spcBef>
                <a:spcPts val="0"/>
              </a:spcBef>
              <a:spcAft>
                <a:spcPts val="0"/>
              </a:spcAft>
              <a:buClr>
                <a:schemeClr val="accent4"/>
              </a:buClr>
              <a:buSzPts val="2800"/>
              <a:buNone/>
              <a:defRPr>
                <a:solidFill>
                  <a:schemeClr val="accent4"/>
                </a:solidFill>
              </a:defRPr>
            </a:lvl7pPr>
            <a:lvl8pPr lvl="7" rtl="0" algn="ctr">
              <a:spcBef>
                <a:spcPts val="0"/>
              </a:spcBef>
              <a:spcAft>
                <a:spcPts val="0"/>
              </a:spcAft>
              <a:buClr>
                <a:schemeClr val="accent4"/>
              </a:buClr>
              <a:buSzPts val="2800"/>
              <a:buNone/>
              <a:defRPr>
                <a:solidFill>
                  <a:schemeClr val="accent4"/>
                </a:solidFill>
              </a:defRPr>
            </a:lvl8pPr>
            <a:lvl9pPr lvl="8" rtl="0" algn="ctr">
              <a:spcBef>
                <a:spcPts val="0"/>
              </a:spcBef>
              <a:spcAft>
                <a:spcPts val="0"/>
              </a:spcAft>
              <a:buClr>
                <a:schemeClr val="accent4"/>
              </a:buClr>
              <a:buSzPts val="2800"/>
              <a:buNone/>
              <a:defRPr>
                <a:solidFill>
                  <a:schemeClr val="accent4"/>
                </a:solidFill>
              </a:defRPr>
            </a:lvl9pPr>
          </a:lstStyle>
          <a:p/>
        </p:txBody>
      </p:sp>
      <p:sp>
        <p:nvSpPr>
          <p:cNvPr id="234" name="Google Shape;234;p2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Schedule">
  <p:cSld name="SECTION_HEADER_2_2_1_1">
    <p:bg>
      <p:bgPr>
        <a:solidFill>
          <a:schemeClr val="dk1"/>
        </a:solidFill>
      </p:bgPr>
    </p:bg>
    <p:spTree>
      <p:nvGrpSpPr>
        <p:cNvPr id="235" name="Shape 235"/>
        <p:cNvGrpSpPr/>
        <p:nvPr/>
      </p:nvGrpSpPr>
      <p:grpSpPr>
        <a:xfrm>
          <a:off x="0" y="0"/>
          <a:ext cx="0" cy="0"/>
          <a:chOff x="0" y="0"/>
          <a:chExt cx="0" cy="0"/>
        </a:xfrm>
      </p:grpSpPr>
      <p:sp>
        <p:nvSpPr>
          <p:cNvPr id="236" name="Google Shape;236;p28"/>
          <p:cNvSpPr txBox="1"/>
          <p:nvPr>
            <p:ph type="title"/>
          </p:nvPr>
        </p:nvSpPr>
        <p:spPr>
          <a:xfrm>
            <a:off x="701788" y="1325875"/>
            <a:ext cx="2112300" cy="841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lgn="ctr">
              <a:spcBef>
                <a:spcPts val="0"/>
              </a:spcBef>
              <a:spcAft>
                <a:spcPts val="0"/>
              </a:spcAft>
              <a:buClr>
                <a:schemeClr val="accent4"/>
              </a:buClr>
              <a:buSzPts val="2800"/>
              <a:buNone/>
              <a:defRPr>
                <a:solidFill>
                  <a:schemeClr val="accent4"/>
                </a:solidFill>
              </a:defRPr>
            </a:lvl2pPr>
            <a:lvl3pPr lvl="2" rtl="0" algn="ctr">
              <a:spcBef>
                <a:spcPts val="0"/>
              </a:spcBef>
              <a:spcAft>
                <a:spcPts val="0"/>
              </a:spcAft>
              <a:buClr>
                <a:schemeClr val="accent4"/>
              </a:buClr>
              <a:buSzPts val="2800"/>
              <a:buNone/>
              <a:defRPr>
                <a:solidFill>
                  <a:schemeClr val="accent4"/>
                </a:solidFill>
              </a:defRPr>
            </a:lvl3pPr>
            <a:lvl4pPr lvl="3" rtl="0" algn="ctr">
              <a:spcBef>
                <a:spcPts val="0"/>
              </a:spcBef>
              <a:spcAft>
                <a:spcPts val="0"/>
              </a:spcAft>
              <a:buClr>
                <a:schemeClr val="accent4"/>
              </a:buClr>
              <a:buSzPts val="2800"/>
              <a:buNone/>
              <a:defRPr>
                <a:solidFill>
                  <a:schemeClr val="accent4"/>
                </a:solidFill>
              </a:defRPr>
            </a:lvl4pPr>
            <a:lvl5pPr lvl="4" rtl="0" algn="ctr">
              <a:spcBef>
                <a:spcPts val="0"/>
              </a:spcBef>
              <a:spcAft>
                <a:spcPts val="0"/>
              </a:spcAft>
              <a:buClr>
                <a:schemeClr val="accent4"/>
              </a:buClr>
              <a:buSzPts val="2800"/>
              <a:buNone/>
              <a:defRPr>
                <a:solidFill>
                  <a:schemeClr val="accent4"/>
                </a:solidFill>
              </a:defRPr>
            </a:lvl5pPr>
            <a:lvl6pPr lvl="5" rtl="0" algn="ctr">
              <a:spcBef>
                <a:spcPts val="0"/>
              </a:spcBef>
              <a:spcAft>
                <a:spcPts val="0"/>
              </a:spcAft>
              <a:buClr>
                <a:schemeClr val="accent4"/>
              </a:buClr>
              <a:buSzPts val="2800"/>
              <a:buNone/>
              <a:defRPr>
                <a:solidFill>
                  <a:schemeClr val="accent4"/>
                </a:solidFill>
              </a:defRPr>
            </a:lvl6pPr>
            <a:lvl7pPr lvl="6" rtl="0" algn="ctr">
              <a:spcBef>
                <a:spcPts val="0"/>
              </a:spcBef>
              <a:spcAft>
                <a:spcPts val="0"/>
              </a:spcAft>
              <a:buClr>
                <a:schemeClr val="accent4"/>
              </a:buClr>
              <a:buSzPts val="2800"/>
              <a:buNone/>
              <a:defRPr>
                <a:solidFill>
                  <a:schemeClr val="accent4"/>
                </a:solidFill>
              </a:defRPr>
            </a:lvl7pPr>
            <a:lvl8pPr lvl="7" rtl="0" algn="ctr">
              <a:spcBef>
                <a:spcPts val="0"/>
              </a:spcBef>
              <a:spcAft>
                <a:spcPts val="0"/>
              </a:spcAft>
              <a:buClr>
                <a:schemeClr val="accent4"/>
              </a:buClr>
              <a:buSzPts val="2800"/>
              <a:buNone/>
              <a:defRPr>
                <a:solidFill>
                  <a:schemeClr val="accent4"/>
                </a:solidFill>
              </a:defRPr>
            </a:lvl8pPr>
            <a:lvl9pPr lvl="8" rtl="0" algn="ctr">
              <a:spcBef>
                <a:spcPts val="0"/>
              </a:spcBef>
              <a:spcAft>
                <a:spcPts val="0"/>
              </a:spcAft>
              <a:buClr>
                <a:schemeClr val="accent4"/>
              </a:buClr>
              <a:buSzPts val="2800"/>
              <a:buNone/>
              <a:defRPr>
                <a:solidFill>
                  <a:schemeClr val="accent4"/>
                </a:solidFill>
              </a:defRPr>
            </a:lvl9pPr>
          </a:lstStyle>
          <a:p/>
        </p:txBody>
      </p:sp>
      <p:sp>
        <p:nvSpPr>
          <p:cNvPr id="237" name="Google Shape;237;p28"/>
          <p:cNvSpPr txBox="1"/>
          <p:nvPr>
            <p:ph idx="1" type="subTitle"/>
          </p:nvPr>
        </p:nvSpPr>
        <p:spPr>
          <a:xfrm>
            <a:off x="4222225" y="155448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38" name="Google Shape;238;p28"/>
          <p:cNvSpPr txBox="1"/>
          <p:nvPr>
            <p:ph idx="2" type="subTitle"/>
          </p:nvPr>
        </p:nvSpPr>
        <p:spPr>
          <a:xfrm>
            <a:off x="6686538" y="155448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39" name="Google Shape;239;p28"/>
          <p:cNvSpPr txBox="1"/>
          <p:nvPr>
            <p:ph idx="3" type="subTitle"/>
          </p:nvPr>
        </p:nvSpPr>
        <p:spPr>
          <a:xfrm>
            <a:off x="4222225"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0" name="Google Shape;240;p28"/>
          <p:cNvSpPr txBox="1"/>
          <p:nvPr>
            <p:ph idx="4" type="subTitle"/>
          </p:nvPr>
        </p:nvSpPr>
        <p:spPr>
          <a:xfrm>
            <a:off x="6686538"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1" name="Google Shape;241;p28"/>
          <p:cNvSpPr txBox="1"/>
          <p:nvPr>
            <p:ph idx="5" type="subTitle"/>
          </p:nvPr>
        </p:nvSpPr>
        <p:spPr>
          <a:xfrm>
            <a:off x="4222225" y="242316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42" name="Google Shape;242;p28"/>
          <p:cNvSpPr txBox="1"/>
          <p:nvPr>
            <p:ph idx="6" type="subTitle"/>
          </p:nvPr>
        </p:nvSpPr>
        <p:spPr>
          <a:xfrm>
            <a:off x="6686538" y="242316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43" name="Google Shape;243;p28"/>
          <p:cNvSpPr txBox="1"/>
          <p:nvPr>
            <p:ph idx="7" type="subTitle"/>
          </p:nvPr>
        </p:nvSpPr>
        <p:spPr>
          <a:xfrm>
            <a:off x="4222225"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4" name="Google Shape;244;p28"/>
          <p:cNvSpPr txBox="1"/>
          <p:nvPr>
            <p:ph idx="8" type="subTitle"/>
          </p:nvPr>
        </p:nvSpPr>
        <p:spPr>
          <a:xfrm>
            <a:off x="6686538"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5" name="Google Shape;245;p28"/>
          <p:cNvSpPr txBox="1"/>
          <p:nvPr>
            <p:ph idx="9" type="subTitle"/>
          </p:nvPr>
        </p:nvSpPr>
        <p:spPr>
          <a:xfrm>
            <a:off x="4222225" y="329184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46" name="Google Shape;246;p28"/>
          <p:cNvSpPr txBox="1"/>
          <p:nvPr>
            <p:ph idx="13" type="subTitle"/>
          </p:nvPr>
        </p:nvSpPr>
        <p:spPr>
          <a:xfrm>
            <a:off x="6686538" y="329184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47" name="Google Shape;247;p28"/>
          <p:cNvSpPr txBox="1"/>
          <p:nvPr>
            <p:ph idx="14" type="subTitle"/>
          </p:nvPr>
        </p:nvSpPr>
        <p:spPr>
          <a:xfrm>
            <a:off x="4222225"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8" name="Google Shape;248;p28"/>
          <p:cNvSpPr txBox="1"/>
          <p:nvPr>
            <p:ph idx="15" type="subTitle"/>
          </p:nvPr>
        </p:nvSpPr>
        <p:spPr>
          <a:xfrm>
            <a:off x="6686538"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49" name="Google Shape;249;p28"/>
          <p:cNvSpPr txBox="1"/>
          <p:nvPr>
            <p:ph idx="16" type="subTitle"/>
          </p:nvPr>
        </p:nvSpPr>
        <p:spPr>
          <a:xfrm>
            <a:off x="4222225" y="416052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50" name="Google Shape;250;p28"/>
          <p:cNvSpPr txBox="1"/>
          <p:nvPr>
            <p:ph idx="17" type="subTitle"/>
          </p:nvPr>
        </p:nvSpPr>
        <p:spPr>
          <a:xfrm>
            <a:off x="6686538" y="416052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solidFill>
                  <a:schemeClr val="accent4"/>
                </a:solidFill>
              </a:defRPr>
            </a:lvl1pPr>
            <a:lvl2pPr lvl="1" rtl="0">
              <a:lnSpc>
                <a:spcPct val="110000"/>
              </a:lnSpc>
              <a:spcBef>
                <a:spcPts val="0"/>
              </a:spcBef>
              <a:spcAft>
                <a:spcPts val="0"/>
              </a:spcAft>
              <a:buNone/>
              <a:defRPr sz="1400">
                <a:solidFill>
                  <a:schemeClr val="accent4"/>
                </a:solidFill>
              </a:defRPr>
            </a:lvl2pPr>
            <a:lvl3pPr lvl="2" rtl="0">
              <a:lnSpc>
                <a:spcPct val="110000"/>
              </a:lnSpc>
              <a:spcBef>
                <a:spcPts val="0"/>
              </a:spcBef>
              <a:spcAft>
                <a:spcPts val="0"/>
              </a:spcAft>
              <a:buNone/>
              <a:defRPr sz="1400">
                <a:solidFill>
                  <a:schemeClr val="accent4"/>
                </a:solidFill>
              </a:defRPr>
            </a:lvl3pPr>
            <a:lvl4pPr lvl="3" rtl="0">
              <a:lnSpc>
                <a:spcPct val="110000"/>
              </a:lnSpc>
              <a:spcBef>
                <a:spcPts val="0"/>
              </a:spcBef>
              <a:spcAft>
                <a:spcPts val="0"/>
              </a:spcAft>
              <a:buNone/>
              <a:defRPr sz="1400">
                <a:solidFill>
                  <a:schemeClr val="accent4"/>
                </a:solidFill>
              </a:defRPr>
            </a:lvl4pPr>
            <a:lvl5pPr lvl="4" rtl="0">
              <a:lnSpc>
                <a:spcPct val="110000"/>
              </a:lnSpc>
              <a:spcBef>
                <a:spcPts val="0"/>
              </a:spcBef>
              <a:spcAft>
                <a:spcPts val="0"/>
              </a:spcAft>
              <a:buNone/>
              <a:defRPr sz="1400">
                <a:solidFill>
                  <a:schemeClr val="accent4"/>
                </a:solidFill>
              </a:defRPr>
            </a:lvl5pPr>
            <a:lvl6pPr lvl="5" rtl="0">
              <a:lnSpc>
                <a:spcPct val="110000"/>
              </a:lnSpc>
              <a:spcBef>
                <a:spcPts val="0"/>
              </a:spcBef>
              <a:spcAft>
                <a:spcPts val="0"/>
              </a:spcAft>
              <a:buNone/>
              <a:defRPr sz="1400">
                <a:solidFill>
                  <a:schemeClr val="accent4"/>
                </a:solidFill>
              </a:defRPr>
            </a:lvl6pPr>
            <a:lvl7pPr lvl="6" rtl="0">
              <a:lnSpc>
                <a:spcPct val="110000"/>
              </a:lnSpc>
              <a:spcBef>
                <a:spcPts val="0"/>
              </a:spcBef>
              <a:spcAft>
                <a:spcPts val="0"/>
              </a:spcAft>
              <a:buNone/>
              <a:defRPr sz="1400">
                <a:solidFill>
                  <a:schemeClr val="accent4"/>
                </a:solidFill>
              </a:defRPr>
            </a:lvl7pPr>
            <a:lvl8pPr lvl="7" rtl="0">
              <a:lnSpc>
                <a:spcPct val="110000"/>
              </a:lnSpc>
              <a:spcBef>
                <a:spcPts val="0"/>
              </a:spcBef>
              <a:spcAft>
                <a:spcPts val="0"/>
              </a:spcAft>
              <a:buNone/>
              <a:defRPr sz="1400">
                <a:solidFill>
                  <a:schemeClr val="accent4"/>
                </a:solidFill>
              </a:defRPr>
            </a:lvl8pPr>
            <a:lvl9pPr lvl="8" rtl="0">
              <a:lnSpc>
                <a:spcPct val="110000"/>
              </a:lnSpc>
              <a:spcBef>
                <a:spcPts val="0"/>
              </a:spcBef>
              <a:spcAft>
                <a:spcPts val="0"/>
              </a:spcAft>
              <a:buNone/>
              <a:defRPr sz="1400">
                <a:solidFill>
                  <a:schemeClr val="accent4"/>
                </a:solidFill>
              </a:defRPr>
            </a:lvl9pPr>
          </a:lstStyle>
          <a:p/>
        </p:txBody>
      </p:sp>
      <p:sp>
        <p:nvSpPr>
          <p:cNvPr id="251" name="Google Shape;251;p28"/>
          <p:cNvSpPr txBox="1"/>
          <p:nvPr>
            <p:ph idx="18" type="subTitle"/>
          </p:nvPr>
        </p:nvSpPr>
        <p:spPr>
          <a:xfrm>
            <a:off x="4222225"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2" name="Google Shape;252;p28"/>
          <p:cNvSpPr txBox="1"/>
          <p:nvPr>
            <p:ph idx="19" type="subTitle"/>
          </p:nvPr>
        </p:nvSpPr>
        <p:spPr>
          <a:xfrm>
            <a:off x="6686538"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3" name="Google Shape;253;p28"/>
          <p:cNvSpPr txBox="1"/>
          <p:nvPr>
            <p:ph idx="20" type="subTitle"/>
          </p:nvPr>
        </p:nvSpPr>
        <p:spPr>
          <a:xfrm>
            <a:off x="4222225"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4" name="Google Shape;254;p28"/>
          <p:cNvSpPr txBox="1"/>
          <p:nvPr>
            <p:ph idx="21" type="subTitle"/>
          </p:nvPr>
        </p:nvSpPr>
        <p:spPr>
          <a:xfrm>
            <a:off x="6686538"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5" name="Google Shape;255;p28"/>
          <p:cNvSpPr txBox="1"/>
          <p:nvPr>
            <p:ph idx="22" type="subTitle"/>
          </p:nvPr>
        </p:nvSpPr>
        <p:spPr>
          <a:xfrm>
            <a:off x="4222225"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6" name="Google Shape;256;p28"/>
          <p:cNvSpPr txBox="1"/>
          <p:nvPr>
            <p:ph idx="23" type="subTitle"/>
          </p:nvPr>
        </p:nvSpPr>
        <p:spPr>
          <a:xfrm>
            <a:off x="6686538"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7" name="Google Shape;257;p28"/>
          <p:cNvSpPr txBox="1"/>
          <p:nvPr>
            <p:ph idx="24" type="subTitle"/>
          </p:nvPr>
        </p:nvSpPr>
        <p:spPr>
          <a:xfrm>
            <a:off x="4222225"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8" name="Google Shape;258;p28"/>
          <p:cNvSpPr txBox="1"/>
          <p:nvPr>
            <p:ph idx="25" type="subTitle"/>
          </p:nvPr>
        </p:nvSpPr>
        <p:spPr>
          <a:xfrm>
            <a:off x="6686538"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59" name="Google Shape;259;p28"/>
          <p:cNvSpPr txBox="1"/>
          <p:nvPr>
            <p:ph idx="26" type="subTitle"/>
          </p:nvPr>
        </p:nvSpPr>
        <p:spPr>
          <a:xfrm>
            <a:off x="4222225"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60" name="Google Shape;260;p28"/>
          <p:cNvSpPr txBox="1"/>
          <p:nvPr>
            <p:ph idx="27" type="subTitle"/>
          </p:nvPr>
        </p:nvSpPr>
        <p:spPr>
          <a:xfrm>
            <a:off x="6686538"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solidFill>
                  <a:schemeClr val="accent4"/>
                </a:solidFill>
              </a:defRPr>
            </a:lvl1pPr>
            <a:lvl2pPr lvl="1" rtl="0">
              <a:lnSpc>
                <a:spcPct val="125000"/>
              </a:lnSpc>
              <a:spcBef>
                <a:spcPts val="0"/>
              </a:spcBef>
              <a:spcAft>
                <a:spcPts val="0"/>
              </a:spcAft>
              <a:buNone/>
              <a:defRPr b="0">
                <a:solidFill>
                  <a:schemeClr val="accent4"/>
                </a:solidFill>
              </a:defRPr>
            </a:lvl2pPr>
            <a:lvl3pPr lvl="2" rtl="0">
              <a:lnSpc>
                <a:spcPct val="125000"/>
              </a:lnSpc>
              <a:spcBef>
                <a:spcPts val="0"/>
              </a:spcBef>
              <a:spcAft>
                <a:spcPts val="0"/>
              </a:spcAft>
              <a:buNone/>
              <a:defRPr b="0">
                <a:solidFill>
                  <a:schemeClr val="accent4"/>
                </a:solidFill>
              </a:defRPr>
            </a:lvl3pPr>
            <a:lvl4pPr lvl="3" rtl="0">
              <a:lnSpc>
                <a:spcPct val="125000"/>
              </a:lnSpc>
              <a:spcBef>
                <a:spcPts val="0"/>
              </a:spcBef>
              <a:spcAft>
                <a:spcPts val="0"/>
              </a:spcAft>
              <a:buNone/>
              <a:defRPr b="0">
                <a:solidFill>
                  <a:schemeClr val="accent4"/>
                </a:solidFill>
              </a:defRPr>
            </a:lvl4pPr>
            <a:lvl5pPr lvl="4" rtl="0">
              <a:lnSpc>
                <a:spcPct val="125000"/>
              </a:lnSpc>
              <a:spcBef>
                <a:spcPts val="0"/>
              </a:spcBef>
              <a:spcAft>
                <a:spcPts val="0"/>
              </a:spcAft>
              <a:buNone/>
              <a:defRPr b="0">
                <a:solidFill>
                  <a:schemeClr val="accent4"/>
                </a:solidFill>
              </a:defRPr>
            </a:lvl5pPr>
            <a:lvl6pPr lvl="5" rtl="0">
              <a:lnSpc>
                <a:spcPct val="125000"/>
              </a:lnSpc>
              <a:spcBef>
                <a:spcPts val="0"/>
              </a:spcBef>
              <a:spcAft>
                <a:spcPts val="0"/>
              </a:spcAft>
              <a:buNone/>
              <a:defRPr b="0">
                <a:solidFill>
                  <a:schemeClr val="accent4"/>
                </a:solidFill>
              </a:defRPr>
            </a:lvl6pPr>
            <a:lvl7pPr lvl="6" rtl="0">
              <a:lnSpc>
                <a:spcPct val="125000"/>
              </a:lnSpc>
              <a:spcBef>
                <a:spcPts val="0"/>
              </a:spcBef>
              <a:spcAft>
                <a:spcPts val="0"/>
              </a:spcAft>
              <a:buNone/>
              <a:defRPr b="0">
                <a:solidFill>
                  <a:schemeClr val="accent4"/>
                </a:solidFill>
              </a:defRPr>
            </a:lvl7pPr>
            <a:lvl8pPr lvl="7" rtl="0">
              <a:lnSpc>
                <a:spcPct val="125000"/>
              </a:lnSpc>
              <a:spcBef>
                <a:spcPts val="0"/>
              </a:spcBef>
              <a:spcAft>
                <a:spcPts val="0"/>
              </a:spcAft>
              <a:buNone/>
              <a:defRPr b="0">
                <a:solidFill>
                  <a:schemeClr val="accent4"/>
                </a:solidFill>
              </a:defRPr>
            </a:lvl8pPr>
            <a:lvl9pPr lvl="8" rtl="0">
              <a:lnSpc>
                <a:spcPct val="125000"/>
              </a:lnSpc>
              <a:spcBef>
                <a:spcPts val="0"/>
              </a:spcBef>
              <a:spcAft>
                <a:spcPts val="0"/>
              </a:spcAft>
              <a:buNone/>
              <a:defRPr b="0">
                <a:solidFill>
                  <a:schemeClr val="accent4"/>
                </a:solidFill>
              </a:defRPr>
            </a:lvl9pPr>
          </a:lstStyle>
          <a:p/>
        </p:txBody>
      </p:sp>
      <p:sp>
        <p:nvSpPr>
          <p:cNvPr id="261" name="Google Shape;261;p2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Mission">
  <p:cSld name="SECTION_HEADER_2_1_2_1_1">
    <p:bg>
      <p:bgPr>
        <a:solidFill>
          <a:schemeClr val="dk1"/>
        </a:solidFill>
      </p:bgPr>
    </p:bg>
    <p:spTree>
      <p:nvGrpSpPr>
        <p:cNvPr id="262" name="Shape 262"/>
        <p:cNvGrpSpPr/>
        <p:nvPr/>
      </p:nvGrpSpPr>
      <p:grpSpPr>
        <a:xfrm>
          <a:off x="0" y="0"/>
          <a:ext cx="0" cy="0"/>
          <a:chOff x="0" y="0"/>
          <a:chExt cx="0" cy="0"/>
        </a:xfrm>
      </p:grpSpPr>
      <p:sp>
        <p:nvSpPr>
          <p:cNvPr id="263" name="Google Shape;263;p29"/>
          <p:cNvSpPr txBox="1"/>
          <p:nvPr>
            <p:ph type="title"/>
          </p:nvPr>
        </p:nvSpPr>
        <p:spPr>
          <a:xfrm>
            <a:off x="701800" y="178308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accent4"/>
              </a:buClr>
              <a:buSzPts val="1800"/>
              <a:buNone/>
              <a:defRPr sz="1800">
                <a:solidFill>
                  <a:schemeClr val="accent4"/>
                </a:solidFill>
              </a:defRPr>
            </a:lvl1pPr>
            <a:lvl2pPr lvl="1" rtl="0" algn="ctr">
              <a:lnSpc>
                <a:spcPct val="125000"/>
              </a:lnSpc>
              <a:spcBef>
                <a:spcPts val="0"/>
              </a:spcBef>
              <a:spcAft>
                <a:spcPts val="0"/>
              </a:spcAft>
              <a:buClr>
                <a:schemeClr val="accent4"/>
              </a:buClr>
              <a:buSzPts val="1800"/>
              <a:buNone/>
              <a:defRPr sz="1800">
                <a:solidFill>
                  <a:schemeClr val="accent4"/>
                </a:solidFill>
              </a:defRPr>
            </a:lvl2pPr>
            <a:lvl3pPr lvl="2" rtl="0" algn="ctr">
              <a:lnSpc>
                <a:spcPct val="125000"/>
              </a:lnSpc>
              <a:spcBef>
                <a:spcPts val="0"/>
              </a:spcBef>
              <a:spcAft>
                <a:spcPts val="0"/>
              </a:spcAft>
              <a:buClr>
                <a:schemeClr val="accent4"/>
              </a:buClr>
              <a:buSzPts val="1800"/>
              <a:buNone/>
              <a:defRPr sz="1800">
                <a:solidFill>
                  <a:schemeClr val="accent4"/>
                </a:solidFill>
              </a:defRPr>
            </a:lvl3pPr>
            <a:lvl4pPr lvl="3" rtl="0" algn="ctr">
              <a:lnSpc>
                <a:spcPct val="125000"/>
              </a:lnSpc>
              <a:spcBef>
                <a:spcPts val="0"/>
              </a:spcBef>
              <a:spcAft>
                <a:spcPts val="0"/>
              </a:spcAft>
              <a:buClr>
                <a:schemeClr val="accent4"/>
              </a:buClr>
              <a:buSzPts val="1800"/>
              <a:buNone/>
              <a:defRPr sz="1800">
                <a:solidFill>
                  <a:schemeClr val="accent4"/>
                </a:solidFill>
              </a:defRPr>
            </a:lvl4pPr>
            <a:lvl5pPr lvl="4" rtl="0" algn="ctr">
              <a:lnSpc>
                <a:spcPct val="125000"/>
              </a:lnSpc>
              <a:spcBef>
                <a:spcPts val="0"/>
              </a:spcBef>
              <a:spcAft>
                <a:spcPts val="0"/>
              </a:spcAft>
              <a:buClr>
                <a:schemeClr val="accent4"/>
              </a:buClr>
              <a:buSzPts val="1800"/>
              <a:buNone/>
              <a:defRPr sz="1800">
                <a:solidFill>
                  <a:schemeClr val="accent4"/>
                </a:solidFill>
              </a:defRPr>
            </a:lvl5pPr>
            <a:lvl6pPr lvl="5" rtl="0" algn="ctr">
              <a:lnSpc>
                <a:spcPct val="125000"/>
              </a:lnSpc>
              <a:spcBef>
                <a:spcPts val="0"/>
              </a:spcBef>
              <a:spcAft>
                <a:spcPts val="0"/>
              </a:spcAft>
              <a:buClr>
                <a:schemeClr val="accent4"/>
              </a:buClr>
              <a:buSzPts val="1800"/>
              <a:buNone/>
              <a:defRPr sz="1800">
                <a:solidFill>
                  <a:schemeClr val="accent4"/>
                </a:solidFill>
              </a:defRPr>
            </a:lvl6pPr>
            <a:lvl7pPr lvl="6" rtl="0" algn="ctr">
              <a:lnSpc>
                <a:spcPct val="125000"/>
              </a:lnSpc>
              <a:spcBef>
                <a:spcPts val="0"/>
              </a:spcBef>
              <a:spcAft>
                <a:spcPts val="0"/>
              </a:spcAft>
              <a:buClr>
                <a:schemeClr val="accent4"/>
              </a:buClr>
              <a:buSzPts val="1800"/>
              <a:buNone/>
              <a:defRPr sz="1800">
                <a:solidFill>
                  <a:schemeClr val="accent4"/>
                </a:solidFill>
              </a:defRPr>
            </a:lvl7pPr>
            <a:lvl8pPr lvl="7" rtl="0" algn="ctr">
              <a:lnSpc>
                <a:spcPct val="125000"/>
              </a:lnSpc>
              <a:spcBef>
                <a:spcPts val="0"/>
              </a:spcBef>
              <a:spcAft>
                <a:spcPts val="0"/>
              </a:spcAft>
              <a:buClr>
                <a:schemeClr val="accent4"/>
              </a:buClr>
              <a:buSzPts val="1800"/>
              <a:buNone/>
              <a:defRPr sz="1800">
                <a:solidFill>
                  <a:schemeClr val="accent4"/>
                </a:solidFill>
              </a:defRPr>
            </a:lvl8pPr>
            <a:lvl9pPr lvl="8" rtl="0" algn="ctr">
              <a:lnSpc>
                <a:spcPct val="125000"/>
              </a:lnSpc>
              <a:spcBef>
                <a:spcPts val="0"/>
              </a:spcBef>
              <a:spcAft>
                <a:spcPts val="0"/>
              </a:spcAft>
              <a:buClr>
                <a:schemeClr val="accent4"/>
              </a:buClr>
              <a:buSzPts val="1800"/>
              <a:buNone/>
              <a:defRPr sz="1800">
                <a:solidFill>
                  <a:schemeClr val="accent4"/>
                </a:solidFill>
              </a:defRPr>
            </a:lvl9pPr>
          </a:lstStyle>
          <a:p/>
        </p:txBody>
      </p:sp>
      <p:sp>
        <p:nvSpPr>
          <p:cNvPr id="264" name="Google Shape;264;p29"/>
          <p:cNvSpPr txBox="1"/>
          <p:nvPr>
            <p:ph idx="1" type="subTitle"/>
          </p:nvPr>
        </p:nvSpPr>
        <p:spPr>
          <a:xfrm>
            <a:off x="701800" y="13716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
        <p:nvSpPr>
          <p:cNvPr id="265" name="Google Shape;265;p2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Quote">
  <p:cSld name="SECTION_HEADER_2_1_2_2_1">
    <p:bg>
      <p:bgPr>
        <a:solidFill>
          <a:schemeClr val="dk1"/>
        </a:solidFill>
      </p:bgPr>
    </p:bg>
    <p:spTree>
      <p:nvGrpSpPr>
        <p:cNvPr id="266" name="Shape 266"/>
        <p:cNvGrpSpPr/>
        <p:nvPr/>
      </p:nvGrpSpPr>
      <p:grpSpPr>
        <a:xfrm>
          <a:off x="0" y="0"/>
          <a:ext cx="0" cy="0"/>
          <a:chOff x="0" y="0"/>
          <a:chExt cx="0" cy="0"/>
        </a:xfrm>
      </p:grpSpPr>
      <p:sp>
        <p:nvSpPr>
          <p:cNvPr id="267" name="Google Shape;267;p30"/>
          <p:cNvSpPr txBox="1"/>
          <p:nvPr>
            <p:ph type="title"/>
          </p:nvPr>
        </p:nvSpPr>
        <p:spPr>
          <a:xfrm>
            <a:off x="701800" y="134874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accent4"/>
              </a:buClr>
              <a:buSzPts val="1800"/>
              <a:buNone/>
              <a:defRPr sz="1800">
                <a:solidFill>
                  <a:schemeClr val="accent4"/>
                </a:solidFill>
              </a:defRPr>
            </a:lvl1pPr>
            <a:lvl2pPr lvl="1" rtl="0" algn="ctr">
              <a:lnSpc>
                <a:spcPct val="125000"/>
              </a:lnSpc>
              <a:spcBef>
                <a:spcPts val="0"/>
              </a:spcBef>
              <a:spcAft>
                <a:spcPts val="0"/>
              </a:spcAft>
              <a:buClr>
                <a:schemeClr val="accent4"/>
              </a:buClr>
              <a:buSzPts val="1800"/>
              <a:buNone/>
              <a:defRPr sz="1800">
                <a:solidFill>
                  <a:schemeClr val="accent4"/>
                </a:solidFill>
              </a:defRPr>
            </a:lvl2pPr>
            <a:lvl3pPr lvl="2" rtl="0" algn="ctr">
              <a:lnSpc>
                <a:spcPct val="125000"/>
              </a:lnSpc>
              <a:spcBef>
                <a:spcPts val="0"/>
              </a:spcBef>
              <a:spcAft>
                <a:spcPts val="0"/>
              </a:spcAft>
              <a:buClr>
                <a:schemeClr val="accent4"/>
              </a:buClr>
              <a:buSzPts val="1800"/>
              <a:buNone/>
              <a:defRPr sz="1800">
                <a:solidFill>
                  <a:schemeClr val="accent4"/>
                </a:solidFill>
              </a:defRPr>
            </a:lvl3pPr>
            <a:lvl4pPr lvl="3" rtl="0" algn="ctr">
              <a:lnSpc>
                <a:spcPct val="125000"/>
              </a:lnSpc>
              <a:spcBef>
                <a:spcPts val="0"/>
              </a:spcBef>
              <a:spcAft>
                <a:spcPts val="0"/>
              </a:spcAft>
              <a:buClr>
                <a:schemeClr val="accent4"/>
              </a:buClr>
              <a:buSzPts val="1800"/>
              <a:buNone/>
              <a:defRPr sz="1800">
                <a:solidFill>
                  <a:schemeClr val="accent4"/>
                </a:solidFill>
              </a:defRPr>
            </a:lvl4pPr>
            <a:lvl5pPr lvl="4" rtl="0" algn="ctr">
              <a:lnSpc>
                <a:spcPct val="125000"/>
              </a:lnSpc>
              <a:spcBef>
                <a:spcPts val="0"/>
              </a:spcBef>
              <a:spcAft>
                <a:spcPts val="0"/>
              </a:spcAft>
              <a:buClr>
                <a:schemeClr val="accent4"/>
              </a:buClr>
              <a:buSzPts val="1800"/>
              <a:buNone/>
              <a:defRPr sz="1800">
                <a:solidFill>
                  <a:schemeClr val="accent4"/>
                </a:solidFill>
              </a:defRPr>
            </a:lvl5pPr>
            <a:lvl6pPr lvl="5" rtl="0" algn="ctr">
              <a:lnSpc>
                <a:spcPct val="125000"/>
              </a:lnSpc>
              <a:spcBef>
                <a:spcPts val="0"/>
              </a:spcBef>
              <a:spcAft>
                <a:spcPts val="0"/>
              </a:spcAft>
              <a:buClr>
                <a:schemeClr val="accent4"/>
              </a:buClr>
              <a:buSzPts val="1800"/>
              <a:buNone/>
              <a:defRPr sz="1800">
                <a:solidFill>
                  <a:schemeClr val="accent4"/>
                </a:solidFill>
              </a:defRPr>
            </a:lvl6pPr>
            <a:lvl7pPr lvl="6" rtl="0" algn="ctr">
              <a:lnSpc>
                <a:spcPct val="125000"/>
              </a:lnSpc>
              <a:spcBef>
                <a:spcPts val="0"/>
              </a:spcBef>
              <a:spcAft>
                <a:spcPts val="0"/>
              </a:spcAft>
              <a:buClr>
                <a:schemeClr val="accent4"/>
              </a:buClr>
              <a:buSzPts val="1800"/>
              <a:buNone/>
              <a:defRPr sz="1800">
                <a:solidFill>
                  <a:schemeClr val="accent4"/>
                </a:solidFill>
              </a:defRPr>
            </a:lvl7pPr>
            <a:lvl8pPr lvl="7" rtl="0" algn="ctr">
              <a:lnSpc>
                <a:spcPct val="125000"/>
              </a:lnSpc>
              <a:spcBef>
                <a:spcPts val="0"/>
              </a:spcBef>
              <a:spcAft>
                <a:spcPts val="0"/>
              </a:spcAft>
              <a:buClr>
                <a:schemeClr val="accent4"/>
              </a:buClr>
              <a:buSzPts val="1800"/>
              <a:buNone/>
              <a:defRPr sz="1800">
                <a:solidFill>
                  <a:schemeClr val="accent4"/>
                </a:solidFill>
              </a:defRPr>
            </a:lvl8pPr>
            <a:lvl9pPr lvl="8" rtl="0" algn="ctr">
              <a:lnSpc>
                <a:spcPct val="125000"/>
              </a:lnSpc>
              <a:spcBef>
                <a:spcPts val="0"/>
              </a:spcBef>
              <a:spcAft>
                <a:spcPts val="0"/>
              </a:spcAft>
              <a:buClr>
                <a:schemeClr val="accent4"/>
              </a:buClr>
              <a:buSzPts val="1800"/>
              <a:buNone/>
              <a:defRPr sz="1800">
                <a:solidFill>
                  <a:schemeClr val="accent4"/>
                </a:solidFill>
              </a:defRPr>
            </a:lvl9pPr>
          </a:lstStyle>
          <a:p/>
        </p:txBody>
      </p:sp>
      <p:sp>
        <p:nvSpPr>
          <p:cNvPr id="268" name="Google Shape;268;p30"/>
          <p:cNvSpPr txBox="1"/>
          <p:nvPr>
            <p:ph idx="1" type="subTitle"/>
          </p:nvPr>
        </p:nvSpPr>
        <p:spPr>
          <a:xfrm>
            <a:off x="701800" y="3653031"/>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solidFill>
                  <a:schemeClr val="accent4"/>
                </a:solidFill>
              </a:defRPr>
            </a:lvl1pPr>
            <a:lvl2pPr lvl="1" rtl="0">
              <a:lnSpc>
                <a:spcPct val="125000"/>
              </a:lnSpc>
              <a:spcBef>
                <a:spcPts val="0"/>
              </a:spcBef>
              <a:spcAft>
                <a:spcPts val="0"/>
              </a:spcAft>
              <a:buNone/>
              <a:defRPr sz="900">
                <a:solidFill>
                  <a:schemeClr val="accent4"/>
                </a:solidFill>
              </a:defRPr>
            </a:lvl2pPr>
            <a:lvl3pPr lvl="2" rtl="0">
              <a:lnSpc>
                <a:spcPct val="125000"/>
              </a:lnSpc>
              <a:spcBef>
                <a:spcPts val="0"/>
              </a:spcBef>
              <a:spcAft>
                <a:spcPts val="0"/>
              </a:spcAft>
              <a:buNone/>
              <a:defRPr sz="900">
                <a:solidFill>
                  <a:schemeClr val="accent4"/>
                </a:solidFill>
              </a:defRPr>
            </a:lvl3pPr>
            <a:lvl4pPr lvl="3" rtl="0">
              <a:lnSpc>
                <a:spcPct val="125000"/>
              </a:lnSpc>
              <a:spcBef>
                <a:spcPts val="0"/>
              </a:spcBef>
              <a:spcAft>
                <a:spcPts val="0"/>
              </a:spcAft>
              <a:buNone/>
              <a:defRPr sz="900">
                <a:solidFill>
                  <a:schemeClr val="accent4"/>
                </a:solidFill>
              </a:defRPr>
            </a:lvl4pPr>
            <a:lvl5pPr lvl="4" rtl="0">
              <a:lnSpc>
                <a:spcPct val="125000"/>
              </a:lnSpc>
              <a:spcBef>
                <a:spcPts val="0"/>
              </a:spcBef>
              <a:spcAft>
                <a:spcPts val="0"/>
              </a:spcAft>
              <a:buNone/>
              <a:defRPr sz="900">
                <a:solidFill>
                  <a:schemeClr val="accent4"/>
                </a:solidFill>
              </a:defRPr>
            </a:lvl5pPr>
            <a:lvl6pPr lvl="5" rtl="0">
              <a:lnSpc>
                <a:spcPct val="125000"/>
              </a:lnSpc>
              <a:spcBef>
                <a:spcPts val="0"/>
              </a:spcBef>
              <a:spcAft>
                <a:spcPts val="0"/>
              </a:spcAft>
              <a:buNone/>
              <a:defRPr sz="900">
                <a:solidFill>
                  <a:schemeClr val="accent4"/>
                </a:solidFill>
              </a:defRPr>
            </a:lvl6pPr>
            <a:lvl7pPr lvl="6" rtl="0">
              <a:lnSpc>
                <a:spcPct val="125000"/>
              </a:lnSpc>
              <a:spcBef>
                <a:spcPts val="0"/>
              </a:spcBef>
              <a:spcAft>
                <a:spcPts val="0"/>
              </a:spcAft>
              <a:buNone/>
              <a:defRPr sz="900">
                <a:solidFill>
                  <a:schemeClr val="accent4"/>
                </a:solidFill>
              </a:defRPr>
            </a:lvl7pPr>
            <a:lvl8pPr lvl="7" rtl="0">
              <a:lnSpc>
                <a:spcPct val="125000"/>
              </a:lnSpc>
              <a:spcBef>
                <a:spcPts val="0"/>
              </a:spcBef>
              <a:spcAft>
                <a:spcPts val="0"/>
              </a:spcAft>
              <a:buNone/>
              <a:defRPr sz="900">
                <a:solidFill>
                  <a:schemeClr val="accent4"/>
                </a:solidFill>
              </a:defRPr>
            </a:lvl8pPr>
            <a:lvl9pPr lvl="8" rtl="0">
              <a:lnSpc>
                <a:spcPct val="125000"/>
              </a:lnSpc>
              <a:spcBef>
                <a:spcPts val="0"/>
              </a:spcBef>
              <a:spcAft>
                <a:spcPts val="0"/>
              </a:spcAft>
              <a:buNone/>
              <a:defRPr sz="900">
                <a:solidFill>
                  <a:schemeClr val="accent4"/>
                </a:solidFill>
              </a:defRPr>
            </a:lvl9pPr>
          </a:lstStyle>
          <a:p/>
        </p:txBody>
      </p:sp>
      <p:sp>
        <p:nvSpPr>
          <p:cNvPr id="269" name="Google Shape;269;p3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Schedule">
  <p:cSld name="SECTION_HEADER_2_2_1">
    <p:spTree>
      <p:nvGrpSpPr>
        <p:cNvPr id="32" name="Shape 32"/>
        <p:cNvGrpSpPr/>
        <p:nvPr/>
      </p:nvGrpSpPr>
      <p:grpSpPr>
        <a:xfrm>
          <a:off x="0" y="0"/>
          <a:ext cx="0" cy="0"/>
          <a:chOff x="0" y="0"/>
          <a:chExt cx="0" cy="0"/>
        </a:xfrm>
      </p:grpSpPr>
      <p:sp>
        <p:nvSpPr>
          <p:cNvPr id="33" name="Google Shape;33;p4"/>
          <p:cNvSpPr txBox="1"/>
          <p:nvPr>
            <p:ph type="title"/>
          </p:nvPr>
        </p:nvSpPr>
        <p:spPr>
          <a:xfrm>
            <a:off x="701788" y="1325875"/>
            <a:ext cx="2112300" cy="8418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 name="Google Shape;34;p4"/>
          <p:cNvSpPr txBox="1"/>
          <p:nvPr>
            <p:ph idx="1" type="subTitle"/>
          </p:nvPr>
        </p:nvSpPr>
        <p:spPr>
          <a:xfrm>
            <a:off x="4222225" y="1554477"/>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35" name="Google Shape;35;p4"/>
          <p:cNvSpPr txBox="1"/>
          <p:nvPr>
            <p:ph idx="2" type="subTitle"/>
          </p:nvPr>
        </p:nvSpPr>
        <p:spPr>
          <a:xfrm>
            <a:off x="6686538" y="1554477"/>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36" name="Google Shape;36;p4"/>
          <p:cNvSpPr txBox="1"/>
          <p:nvPr>
            <p:ph idx="3" type="subTitle"/>
          </p:nvPr>
        </p:nvSpPr>
        <p:spPr>
          <a:xfrm>
            <a:off x="4222225"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37" name="Google Shape;37;p4"/>
          <p:cNvSpPr txBox="1"/>
          <p:nvPr>
            <p:ph idx="4" type="subTitle"/>
          </p:nvPr>
        </p:nvSpPr>
        <p:spPr>
          <a:xfrm>
            <a:off x="6686538"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38" name="Google Shape;38;p4"/>
          <p:cNvSpPr txBox="1"/>
          <p:nvPr>
            <p:ph idx="5" type="subTitle"/>
          </p:nvPr>
        </p:nvSpPr>
        <p:spPr>
          <a:xfrm>
            <a:off x="4222225" y="2423161"/>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39" name="Google Shape;39;p4"/>
          <p:cNvSpPr txBox="1"/>
          <p:nvPr>
            <p:ph idx="6" type="subTitle"/>
          </p:nvPr>
        </p:nvSpPr>
        <p:spPr>
          <a:xfrm>
            <a:off x="6686538" y="2423161"/>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0" name="Google Shape;40;p4"/>
          <p:cNvSpPr txBox="1"/>
          <p:nvPr>
            <p:ph idx="7" type="subTitle"/>
          </p:nvPr>
        </p:nvSpPr>
        <p:spPr>
          <a:xfrm>
            <a:off x="4222225"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1" name="Google Shape;41;p4"/>
          <p:cNvSpPr txBox="1"/>
          <p:nvPr>
            <p:ph idx="8" type="subTitle"/>
          </p:nvPr>
        </p:nvSpPr>
        <p:spPr>
          <a:xfrm>
            <a:off x="6686538"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2" name="Google Shape;42;p4"/>
          <p:cNvSpPr txBox="1"/>
          <p:nvPr>
            <p:ph idx="9" type="subTitle"/>
          </p:nvPr>
        </p:nvSpPr>
        <p:spPr>
          <a:xfrm>
            <a:off x="4222225" y="3291838"/>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3" name="Google Shape;43;p4"/>
          <p:cNvSpPr txBox="1"/>
          <p:nvPr>
            <p:ph idx="13" type="subTitle"/>
          </p:nvPr>
        </p:nvSpPr>
        <p:spPr>
          <a:xfrm>
            <a:off x="6686538" y="3291838"/>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 name="Google Shape;44;p4"/>
          <p:cNvSpPr txBox="1"/>
          <p:nvPr>
            <p:ph idx="14" type="subTitle"/>
          </p:nvPr>
        </p:nvSpPr>
        <p:spPr>
          <a:xfrm>
            <a:off x="4222225"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 name="Google Shape;45;p4"/>
          <p:cNvSpPr txBox="1"/>
          <p:nvPr>
            <p:ph idx="15" type="subTitle"/>
          </p:nvPr>
        </p:nvSpPr>
        <p:spPr>
          <a:xfrm>
            <a:off x="6686538"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 name="Google Shape;46;p4"/>
          <p:cNvSpPr txBox="1"/>
          <p:nvPr>
            <p:ph idx="16" type="subTitle"/>
          </p:nvPr>
        </p:nvSpPr>
        <p:spPr>
          <a:xfrm>
            <a:off x="4222225" y="4160523"/>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7" name="Google Shape;47;p4"/>
          <p:cNvSpPr txBox="1"/>
          <p:nvPr>
            <p:ph idx="17" type="subTitle"/>
          </p:nvPr>
        </p:nvSpPr>
        <p:spPr>
          <a:xfrm>
            <a:off x="6686538" y="4160523"/>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8" name="Google Shape;48;p4"/>
          <p:cNvSpPr txBox="1"/>
          <p:nvPr>
            <p:ph idx="18" type="subTitle"/>
          </p:nvPr>
        </p:nvSpPr>
        <p:spPr>
          <a:xfrm>
            <a:off x="4222225"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9" name="Google Shape;49;p4"/>
          <p:cNvSpPr txBox="1"/>
          <p:nvPr>
            <p:ph idx="19" type="subTitle"/>
          </p:nvPr>
        </p:nvSpPr>
        <p:spPr>
          <a:xfrm>
            <a:off x="6686538"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0" name="Google Shape;50;p4"/>
          <p:cNvSpPr txBox="1"/>
          <p:nvPr>
            <p:ph idx="20" type="subTitle"/>
          </p:nvPr>
        </p:nvSpPr>
        <p:spPr>
          <a:xfrm>
            <a:off x="4222225"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1" name="Google Shape;51;p4"/>
          <p:cNvSpPr txBox="1"/>
          <p:nvPr>
            <p:ph idx="21" type="subTitle"/>
          </p:nvPr>
        </p:nvSpPr>
        <p:spPr>
          <a:xfrm>
            <a:off x="6686538"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2" name="Google Shape;52;p4"/>
          <p:cNvSpPr txBox="1"/>
          <p:nvPr>
            <p:ph idx="22" type="subTitle"/>
          </p:nvPr>
        </p:nvSpPr>
        <p:spPr>
          <a:xfrm>
            <a:off x="4222225"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3" name="Google Shape;53;p4"/>
          <p:cNvSpPr txBox="1"/>
          <p:nvPr>
            <p:ph idx="23" type="subTitle"/>
          </p:nvPr>
        </p:nvSpPr>
        <p:spPr>
          <a:xfrm>
            <a:off x="6686538"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4" name="Google Shape;54;p4"/>
          <p:cNvSpPr txBox="1"/>
          <p:nvPr>
            <p:ph idx="24" type="subTitle"/>
          </p:nvPr>
        </p:nvSpPr>
        <p:spPr>
          <a:xfrm>
            <a:off x="4222225"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5" name="Google Shape;55;p4"/>
          <p:cNvSpPr txBox="1"/>
          <p:nvPr>
            <p:ph idx="25" type="subTitle"/>
          </p:nvPr>
        </p:nvSpPr>
        <p:spPr>
          <a:xfrm>
            <a:off x="6686538"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6" name="Google Shape;56;p4"/>
          <p:cNvSpPr txBox="1"/>
          <p:nvPr>
            <p:ph idx="26" type="subTitle"/>
          </p:nvPr>
        </p:nvSpPr>
        <p:spPr>
          <a:xfrm>
            <a:off x="4222225"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7" name="Google Shape;57;p4"/>
          <p:cNvSpPr txBox="1"/>
          <p:nvPr>
            <p:ph idx="27" type="subTitle"/>
          </p:nvPr>
        </p:nvSpPr>
        <p:spPr>
          <a:xfrm>
            <a:off x="6686538"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58" name="Google Shape;58;p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Section">
  <p:cSld name="SECTION_HEADER_2_3_1">
    <p:bg>
      <p:bgPr>
        <a:solidFill>
          <a:schemeClr val="dk1"/>
        </a:solidFill>
      </p:bgPr>
    </p:bg>
    <p:spTree>
      <p:nvGrpSpPr>
        <p:cNvPr id="270" name="Shape 270"/>
        <p:cNvGrpSpPr/>
        <p:nvPr/>
      </p:nvGrpSpPr>
      <p:grpSpPr>
        <a:xfrm>
          <a:off x="0" y="0"/>
          <a:ext cx="0" cy="0"/>
          <a:chOff x="0" y="0"/>
          <a:chExt cx="0" cy="0"/>
        </a:xfrm>
      </p:grpSpPr>
      <p:sp>
        <p:nvSpPr>
          <p:cNvPr id="271" name="Google Shape;271;p31"/>
          <p:cNvSpPr txBox="1"/>
          <p:nvPr>
            <p:ph type="ctrTitle"/>
          </p:nvPr>
        </p:nvSpPr>
        <p:spPr>
          <a:xfrm>
            <a:off x="701800" y="1325875"/>
            <a:ext cx="5982600" cy="8595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72" name="Google Shape;272;p3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ext">
  <p:cSld name="TITLE_AND_BODY_1_2">
    <p:bg>
      <p:bgPr>
        <a:solidFill>
          <a:schemeClr val="dk1"/>
        </a:solidFill>
      </p:bgPr>
    </p:bg>
    <p:spTree>
      <p:nvGrpSpPr>
        <p:cNvPr id="273" name="Shape 273"/>
        <p:cNvGrpSpPr/>
        <p:nvPr/>
      </p:nvGrpSpPr>
      <p:grpSpPr>
        <a:xfrm>
          <a:off x="0" y="0"/>
          <a:ext cx="0" cy="0"/>
          <a:chOff x="0" y="0"/>
          <a:chExt cx="0" cy="0"/>
        </a:xfrm>
      </p:grpSpPr>
      <p:sp>
        <p:nvSpPr>
          <p:cNvPr id="274" name="Google Shape;274;p32"/>
          <p:cNvSpPr txBox="1"/>
          <p:nvPr>
            <p:ph type="title"/>
          </p:nvPr>
        </p:nvSpPr>
        <p:spPr>
          <a:xfrm>
            <a:off x="349750" y="1325875"/>
            <a:ext cx="7392900" cy="4251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75" name="Google Shape;275;p32"/>
          <p:cNvSpPr txBox="1"/>
          <p:nvPr>
            <p:ph idx="1" type="body"/>
          </p:nvPr>
        </p:nvSpPr>
        <p:spPr>
          <a:xfrm>
            <a:off x="349750" y="2052824"/>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76" name="Google Shape;276;p32"/>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277" name="Google Shape;277;p3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ext (Two-Thirds)">
  <p:cSld name="TITLE_AND_BODY_1_1_2">
    <p:bg>
      <p:bgPr>
        <a:solidFill>
          <a:schemeClr val="dk1"/>
        </a:solidFill>
      </p:bgPr>
    </p:bg>
    <p:spTree>
      <p:nvGrpSpPr>
        <p:cNvPr id="278" name="Shape 278"/>
        <p:cNvGrpSpPr/>
        <p:nvPr/>
      </p:nvGrpSpPr>
      <p:grpSpPr>
        <a:xfrm>
          <a:off x="0" y="0"/>
          <a:ext cx="0" cy="0"/>
          <a:chOff x="0" y="0"/>
          <a:chExt cx="0" cy="0"/>
        </a:xfrm>
      </p:grpSpPr>
      <p:sp>
        <p:nvSpPr>
          <p:cNvPr id="279" name="Google Shape;279;p33"/>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280" name="Google Shape;280;p33"/>
          <p:cNvSpPr txBox="1"/>
          <p:nvPr>
            <p:ph type="title"/>
          </p:nvPr>
        </p:nvSpPr>
        <p:spPr>
          <a:xfrm>
            <a:off x="349763" y="1325875"/>
            <a:ext cx="52806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81" name="Google Shape;281;p33"/>
          <p:cNvSpPr txBox="1"/>
          <p:nvPr>
            <p:ph idx="2" type="body"/>
          </p:nvPr>
        </p:nvSpPr>
        <p:spPr>
          <a:xfrm>
            <a:off x="349763" y="2484875"/>
            <a:ext cx="52806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82" name="Google Shape;282;p3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ext (Half)">
  <p:cSld name="TITLE_AND_BODY_2_4">
    <p:bg>
      <p:bgPr>
        <a:solidFill>
          <a:schemeClr val="dk1"/>
        </a:solidFill>
      </p:bgPr>
    </p:bg>
    <p:spTree>
      <p:nvGrpSpPr>
        <p:cNvPr id="283" name="Shape 283"/>
        <p:cNvGrpSpPr/>
        <p:nvPr/>
      </p:nvGrpSpPr>
      <p:grpSpPr>
        <a:xfrm>
          <a:off x="0" y="0"/>
          <a:ext cx="0" cy="0"/>
          <a:chOff x="0" y="0"/>
          <a:chExt cx="0" cy="0"/>
        </a:xfrm>
      </p:grpSpPr>
      <p:sp>
        <p:nvSpPr>
          <p:cNvPr id="284" name="Google Shape;284;p34"/>
          <p:cNvSpPr txBox="1"/>
          <p:nvPr>
            <p:ph type="title"/>
          </p:nvPr>
        </p:nvSpPr>
        <p:spPr>
          <a:xfrm>
            <a:off x="349763" y="1325875"/>
            <a:ext cx="3872400" cy="85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85" name="Google Shape;285;p34"/>
          <p:cNvSpPr txBox="1"/>
          <p:nvPr>
            <p:ph idx="1" type="body"/>
          </p:nvPr>
        </p:nvSpPr>
        <p:spPr>
          <a:xfrm>
            <a:off x="349763" y="2484875"/>
            <a:ext cx="38724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86" name="Google Shape;286;p34"/>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287" name="Google Shape;287;p3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_Text (Third)">
  <p:cSld name="TITLE_AND_BODY_2_1_2">
    <p:bg>
      <p:bgPr>
        <a:solidFill>
          <a:schemeClr val="dk1"/>
        </a:solidFill>
      </p:bgPr>
    </p:bg>
    <p:spTree>
      <p:nvGrpSpPr>
        <p:cNvPr id="288" name="Shape 288"/>
        <p:cNvGrpSpPr/>
        <p:nvPr/>
      </p:nvGrpSpPr>
      <p:grpSpPr>
        <a:xfrm>
          <a:off x="0" y="0"/>
          <a:ext cx="0" cy="0"/>
          <a:chOff x="0" y="0"/>
          <a:chExt cx="0" cy="0"/>
        </a:xfrm>
      </p:grpSpPr>
      <p:sp>
        <p:nvSpPr>
          <p:cNvPr id="289" name="Google Shape;289;p35"/>
          <p:cNvSpPr txBox="1"/>
          <p:nvPr>
            <p:ph type="title"/>
          </p:nvPr>
        </p:nvSpPr>
        <p:spPr>
          <a:xfrm>
            <a:off x="349763" y="1325875"/>
            <a:ext cx="24645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90" name="Google Shape;290;p35"/>
          <p:cNvSpPr txBox="1"/>
          <p:nvPr>
            <p:ph idx="1" type="body"/>
          </p:nvPr>
        </p:nvSpPr>
        <p:spPr>
          <a:xfrm>
            <a:off x="349763" y="2921512"/>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91" name="Google Shape;291;p35"/>
          <p:cNvSpPr txBox="1"/>
          <p:nvPr>
            <p:ph idx="2"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292" name="Google Shape;292;p3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olumns (Two)">
  <p:cSld name="TITLE_AND_BODY_2_2_2">
    <p:bg>
      <p:bgPr>
        <a:solidFill>
          <a:schemeClr val="dk1"/>
        </a:solidFill>
      </p:bgPr>
    </p:bg>
    <p:spTree>
      <p:nvGrpSpPr>
        <p:cNvPr id="293" name="Shape 293"/>
        <p:cNvGrpSpPr/>
        <p:nvPr/>
      </p:nvGrpSpPr>
      <p:grpSpPr>
        <a:xfrm>
          <a:off x="0" y="0"/>
          <a:ext cx="0" cy="0"/>
          <a:chOff x="0" y="0"/>
          <a:chExt cx="0" cy="0"/>
        </a:xfrm>
      </p:grpSpPr>
      <p:sp>
        <p:nvSpPr>
          <p:cNvPr id="294" name="Google Shape;294;p36"/>
          <p:cNvSpPr txBox="1"/>
          <p:nvPr>
            <p:ph type="title"/>
          </p:nvPr>
        </p:nvSpPr>
        <p:spPr>
          <a:xfrm>
            <a:off x="701800"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95" name="Google Shape;295;p36"/>
          <p:cNvSpPr txBox="1"/>
          <p:nvPr>
            <p:ph idx="1" type="body"/>
          </p:nvPr>
        </p:nvSpPr>
        <p:spPr>
          <a:xfrm>
            <a:off x="701800"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96" name="Google Shape;296;p36"/>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297" name="Google Shape;297;p36"/>
          <p:cNvSpPr txBox="1"/>
          <p:nvPr>
            <p:ph idx="3" type="title"/>
          </p:nvPr>
        </p:nvSpPr>
        <p:spPr>
          <a:xfrm>
            <a:off x="5278375"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2800"/>
              <a:buNone/>
              <a:defRPr>
                <a:solidFill>
                  <a:schemeClr val="accent4"/>
                </a:solidFill>
              </a:defRPr>
            </a:lvl1pPr>
            <a:lvl2pPr lvl="1" rtl="0">
              <a:spcBef>
                <a:spcPts val="0"/>
              </a:spcBef>
              <a:spcAft>
                <a:spcPts val="0"/>
              </a:spcAft>
              <a:buClr>
                <a:schemeClr val="accent4"/>
              </a:buClr>
              <a:buSzPts val="2800"/>
              <a:buNone/>
              <a:defRPr>
                <a:solidFill>
                  <a:schemeClr val="accent4"/>
                </a:solidFill>
              </a:defRPr>
            </a:lvl2pPr>
            <a:lvl3pPr lvl="2" rtl="0">
              <a:spcBef>
                <a:spcPts val="0"/>
              </a:spcBef>
              <a:spcAft>
                <a:spcPts val="0"/>
              </a:spcAft>
              <a:buClr>
                <a:schemeClr val="accent4"/>
              </a:buClr>
              <a:buSzPts val="2800"/>
              <a:buNone/>
              <a:defRPr>
                <a:solidFill>
                  <a:schemeClr val="accent4"/>
                </a:solidFill>
              </a:defRPr>
            </a:lvl3pPr>
            <a:lvl4pPr lvl="3" rtl="0">
              <a:spcBef>
                <a:spcPts val="0"/>
              </a:spcBef>
              <a:spcAft>
                <a:spcPts val="0"/>
              </a:spcAft>
              <a:buClr>
                <a:schemeClr val="accent4"/>
              </a:buClr>
              <a:buSzPts val="2800"/>
              <a:buNone/>
              <a:defRPr>
                <a:solidFill>
                  <a:schemeClr val="accent4"/>
                </a:solidFill>
              </a:defRPr>
            </a:lvl4pPr>
            <a:lvl5pPr lvl="4" rtl="0">
              <a:spcBef>
                <a:spcPts val="0"/>
              </a:spcBef>
              <a:spcAft>
                <a:spcPts val="0"/>
              </a:spcAft>
              <a:buClr>
                <a:schemeClr val="accent4"/>
              </a:buClr>
              <a:buSzPts val="2800"/>
              <a:buNone/>
              <a:defRPr>
                <a:solidFill>
                  <a:schemeClr val="accent4"/>
                </a:solidFill>
              </a:defRPr>
            </a:lvl5pPr>
            <a:lvl6pPr lvl="5" rtl="0">
              <a:spcBef>
                <a:spcPts val="0"/>
              </a:spcBef>
              <a:spcAft>
                <a:spcPts val="0"/>
              </a:spcAft>
              <a:buClr>
                <a:schemeClr val="accent4"/>
              </a:buClr>
              <a:buSzPts val="2800"/>
              <a:buNone/>
              <a:defRPr>
                <a:solidFill>
                  <a:schemeClr val="accent4"/>
                </a:solidFill>
              </a:defRPr>
            </a:lvl6pPr>
            <a:lvl7pPr lvl="6" rtl="0">
              <a:spcBef>
                <a:spcPts val="0"/>
              </a:spcBef>
              <a:spcAft>
                <a:spcPts val="0"/>
              </a:spcAft>
              <a:buClr>
                <a:schemeClr val="accent4"/>
              </a:buClr>
              <a:buSzPts val="2800"/>
              <a:buNone/>
              <a:defRPr>
                <a:solidFill>
                  <a:schemeClr val="accent4"/>
                </a:solidFill>
              </a:defRPr>
            </a:lvl7pPr>
            <a:lvl8pPr lvl="7" rtl="0">
              <a:spcBef>
                <a:spcPts val="0"/>
              </a:spcBef>
              <a:spcAft>
                <a:spcPts val="0"/>
              </a:spcAft>
              <a:buClr>
                <a:schemeClr val="accent4"/>
              </a:buClr>
              <a:buSzPts val="2800"/>
              <a:buNone/>
              <a:defRPr>
                <a:solidFill>
                  <a:schemeClr val="accent4"/>
                </a:solidFill>
              </a:defRPr>
            </a:lvl8pPr>
            <a:lvl9pPr lvl="8" rtl="0">
              <a:spcBef>
                <a:spcPts val="0"/>
              </a:spcBef>
              <a:spcAft>
                <a:spcPts val="0"/>
              </a:spcAft>
              <a:buClr>
                <a:schemeClr val="accent4"/>
              </a:buClr>
              <a:buSzPts val="2800"/>
              <a:buNone/>
              <a:defRPr>
                <a:solidFill>
                  <a:schemeClr val="accent4"/>
                </a:solidFill>
              </a:defRPr>
            </a:lvl9pPr>
          </a:lstStyle>
          <a:p/>
        </p:txBody>
      </p:sp>
      <p:sp>
        <p:nvSpPr>
          <p:cNvPr id="298" name="Google Shape;298;p36"/>
          <p:cNvSpPr txBox="1"/>
          <p:nvPr>
            <p:ph idx="4" type="body"/>
          </p:nvPr>
        </p:nvSpPr>
        <p:spPr>
          <a:xfrm>
            <a:off x="5278375"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299" name="Google Shape;299;p3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_Columns (Three)">
  <p:cSld name="TITLE_AND_BODY_2_2_1_3">
    <p:bg>
      <p:bgPr>
        <a:solidFill>
          <a:schemeClr val="dk1"/>
        </a:solidFill>
      </p:bgPr>
    </p:bg>
    <p:spTree>
      <p:nvGrpSpPr>
        <p:cNvPr id="300" name="Shape 300"/>
        <p:cNvGrpSpPr/>
        <p:nvPr/>
      </p:nvGrpSpPr>
      <p:grpSpPr>
        <a:xfrm>
          <a:off x="0" y="0"/>
          <a:ext cx="0" cy="0"/>
          <a:chOff x="0" y="0"/>
          <a:chExt cx="0" cy="0"/>
        </a:xfrm>
      </p:grpSpPr>
      <p:sp>
        <p:nvSpPr>
          <p:cNvPr id="301" name="Google Shape;301;p37"/>
          <p:cNvSpPr txBox="1"/>
          <p:nvPr>
            <p:ph type="title"/>
          </p:nvPr>
        </p:nvSpPr>
        <p:spPr>
          <a:xfrm>
            <a:off x="701788"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02" name="Google Shape;302;p37"/>
          <p:cNvSpPr txBox="1"/>
          <p:nvPr>
            <p:ph idx="1" type="body"/>
          </p:nvPr>
        </p:nvSpPr>
        <p:spPr>
          <a:xfrm>
            <a:off x="701788"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03" name="Google Shape;303;p37"/>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04" name="Google Shape;304;p37"/>
          <p:cNvSpPr txBox="1"/>
          <p:nvPr>
            <p:ph idx="3" type="title"/>
          </p:nvPr>
        </p:nvSpPr>
        <p:spPr>
          <a:xfrm>
            <a:off x="3518150"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05" name="Google Shape;305;p37"/>
          <p:cNvSpPr txBox="1"/>
          <p:nvPr>
            <p:ph idx="4" type="body"/>
          </p:nvPr>
        </p:nvSpPr>
        <p:spPr>
          <a:xfrm>
            <a:off x="3518150"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06" name="Google Shape;306;p37"/>
          <p:cNvSpPr txBox="1"/>
          <p:nvPr>
            <p:ph idx="5" type="title"/>
          </p:nvPr>
        </p:nvSpPr>
        <p:spPr>
          <a:xfrm>
            <a:off x="6334513"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07" name="Google Shape;307;p37"/>
          <p:cNvSpPr txBox="1"/>
          <p:nvPr>
            <p:ph idx="6" type="body"/>
          </p:nvPr>
        </p:nvSpPr>
        <p:spPr>
          <a:xfrm>
            <a:off x="6334513"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08" name="Google Shape;308;p3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_Columns (Four)">
  <p:cSld name="TITLE_AND_BODY_2_2_1_1_1">
    <p:bg>
      <p:bgPr>
        <a:solidFill>
          <a:schemeClr val="dk1"/>
        </a:solidFill>
      </p:bgPr>
    </p:bg>
    <p:spTree>
      <p:nvGrpSpPr>
        <p:cNvPr id="309" name="Shape 309"/>
        <p:cNvGrpSpPr/>
        <p:nvPr/>
      </p:nvGrpSpPr>
      <p:grpSpPr>
        <a:xfrm>
          <a:off x="0" y="0"/>
          <a:ext cx="0" cy="0"/>
          <a:chOff x="0" y="0"/>
          <a:chExt cx="0" cy="0"/>
        </a:xfrm>
      </p:grpSpPr>
      <p:sp>
        <p:nvSpPr>
          <p:cNvPr id="310" name="Google Shape;310;p38"/>
          <p:cNvSpPr txBox="1"/>
          <p:nvPr>
            <p:ph type="title"/>
          </p:nvPr>
        </p:nvSpPr>
        <p:spPr>
          <a:xfrm>
            <a:off x="7017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11" name="Google Shape;311;p38"/>
          <p:cNvSpPr txBox="1"/>
          <p:nvPr>
            <p:ph idx="1" type="body"/>
          </p:nvPr>
        </p:nvSpPr>
        <p:spPr>
          <a:xfrm>
            <a:off x="7017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12" name="Google Shape;312;p38"/>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13" name="Google Shape;313;p38"/>
          <p:cNvSpPr txBox="1"/>
          <p:nvPr>
            <p:ph idx="3" type="title"/>
          </p:nvPr>
        </p:nvSpPr>
        <p:spPr>
          <a:xfrm>
            <a:off x="2814050"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14" name="Google Shape;314;p38"/>
          <p:cNvSpPr txBox="1"/>
          <p:nvPr>
            <p:ph idx="4" type="body"/>
          </p:nvPr>
        </p:nvSpPr>
        <p:spPr>
          <a:xfrm>
            <a:off x="2814050"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15" name="Google Shape;315;p38"/>
          <p:cNvSpPr txBox="1"/>
          <p:nvPr>
            <p:ph idx="5" type="title"/>
          </p:nvPr>
        </p:nvSpPr>
        <p:spPr>
          <a:xfrm>
            <a:off x="4926313"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16" name="Google Shape;316;p38"/>
          <p:cNvSpPr txBox="1"/>
          <p:nvPr>
            <p:ph idx="6" type="body"/>
          </p:nvPr>
        </p:nvSpPr>
        <p:spPr>
          <a:xfrm>
            <a:off x="4926313"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17" name="Google Shape;317;p38"/>
          <p:cNvSpPr txBox="1"/>
          <p:nvPr>
            <p:ph idx="7" type="title"/>
          </p:nvPr>
        </p:nvSpPr>
        <p:spPr>
          <a:xfrm>
            <a:off x="70385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18" name="Google Shape;318;p38"/>
          <p:cNvSpPr txBox="1"/>
          <p:nvPr>
            <p:ph idx="8" type="body"/>
          </p:nvPr>
        </p:nvSpPr>
        <p:spPr>
          <a:xfrm>
            <a:off x="70385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19" name="Google Shape;319;p3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Points (Two)">
  <p:cSld name="TITLE_AND_BODY_2_2_1_2_2_1">
    <p:bg>
      <p:bgPr>
        <a:solidFill>
          <a:schemeClr val="dk1"/>
        </a:solidFill>
      </p:bgPr>
    </p:bg>
    <p:spTree>
      <p:nvGrpSpPr>
        <p:cNvPr id="320" name="Shape 320"/>
        <p:cNvGrpSpPr/>
        <p:nvPr/>
      </p:nvGrpSpPr>
      <p:grpSpPr>
        <a:xfrm>
          <a:off x="0" y="0"/>
          <a:ext cx="0" cy="0"/>
          <a:chOff x="0" y="0"/>
          <a:chExt cx="0" cy="0"/>
        </a:xfrm>
      </p:grpSpPr>
      <p:sp>
        <p:nvSpPr>
          <p:cNvPr id="321" name="Google Shape;321;p39"/>
          <p:cNvSpPr txBox="1"/>
          <p:nvPr>
            <p:ph type="title"/>
          </p:nvPr>
        </p:nvSpPr>
        <p:spPr>
          <a:xfrm>
            <a:off x="701800"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22" name="Google Shape;322;p39"/>
          <p:cNvSpPr txBox="1"/>
          <p:nvPr>
            <p:ph idx="1" type="body"/>
          </p:nvPr>
        </p:nvSpPr>
        <p:spPr>
          <a:xfrm>
            <a:off x="701800"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23" name="Google Shape;323;p39"/>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24" name="Google Shape;324;p39"/>
          <p:cNvSpPr txBox="1"/>
          <p:nvPr>
            <p:ph idx="3" type="title"/>
          </p:nvPr>
        </p:nvSpPr>
        <p:spPr>
          <a:xfrm>
            <a:off x="5278363"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800"/>
              <a:buNone/>
              <a:defRPr sz="1800">
                <a:solidFill>
                  <a:schemeClr val="accent4"/>
                </a:solidFill>
              </a:defRPr>
            </a:lvl1pPr>
            <a:lvl2pPr lvl="1" rtl="0">
              <a:lnSpc>
                <a:spcPct val="115000"/>
              </a:lnSpc>
              <a:spcBef>
                <a:spcPts val="0"/>
              </a:spcBef>
              <a:spcAft>
                <a:spcPts val="0"/>
              </a:spcAft>
              <a:buClr>
                <a:schemeClr val="accent4"/>
              </a:buClr>
              <a:buSzPts val="1800"/>
              <a:buNone/>
              <a:defRPr sz="1800">
                <a:solidFill>
                  <a:schemeClr val="accent4"/>
                </a:solidFill>
              </a:defRPr>
            </a:lvl2pPr>
            <a:lvl3pPr lvl="2" rtl="0">
              <a:lnSpc>
                <a:spcPct val="115000"/>
              </a:lnSpc>
              <a:spcBef>
                <a:spcPts val="0"/>
              </a:spcBef>
              <a:spcAft>
                <a:spcPts val="0"/>
              </a:spcAft>
              <a:buClr>
                <a:schemeClr val="accent4"/>
              </a:buClr>
              <a:buSzPts val="1800"/>
              <a:buNone/>
              <a:defRPr sz="1800">
                <a:solidFill>
                  <a:schemeClr val="accent4"/>
                </a:solidFill>
              </a:defRPr>
            </a:lvl3pPr>
            <a:lvl4pPr lvl="3" rtl="0">
              <a:lnSpc>
                <a:spcPct val="115000"/>
              </a:lnSpc>
              <a:spcBef>
                <a:spcPts val="0"/>
              </a:spcBef>
              <a:spcAft>
                <a:spcPts val="0"/>
              </a:spcAft>
              <a:buClr>
                <a:schemeClr val="accent4"/>
              </a:buClr>
              <a:buSzPts val="1800"/>
              <a:buNone/>
              <a:defRPr sz="1800">
                <a:solidFill>
                  <a:schemeClr val="accent4"/>
                </a:solidFill>
              </a:defRPr>
            </a:lvl4pPr>
            <a:lvl5pPr lvl="4" rtl="0">
              <a:lnSpc>
                <a:spcPct val="115000"/>
              </a:lnSpc>
              <a:spcBef>
                <a:spcPts val="0"/>
              </a:spcBef>
              <a:spcAft>
                <a:spcPts val="0"/>
              </a:spcAft>
              <a:buClr>
                <a:schemeClr val="accent4"/>
              </a:buClr>
              <a:buSzPts val="1800"/>
              <a:buNone/>
              <a:defRPr sz="1800">
                <a:solidFill>
                  <a:schemeClr val="accent4"/>
                </a:solidFill>
              </a:defRPr>
            </a:lvl5pPr>
            <a:lvl6pPr lvl="5" rtl="0">
              <a:lnSpc>
                <a:spcPct val="115000"/>
              </a:lnSpc>
              <a:spcBef>
                <a:spcPts val="0"/>
              </a:spcBef>
              <a:spcAft>
                <a:spcPts val="0"/>
              </a:spcAft>
              <a:buClr>
                <a:schemeClr val="accent4"/>
              </a:buClr>
              <a:buSzPts val="1800"/>
              <a:buNone/>
              <a:defRPr sz="1800">
                <a:solidFill>
                  <a:schemeClr val="accent4"/>
                </a:solidFill>
              </a:defRPr>
            </a:lvl6pPr>
            <a:lvl7pPr lvl="6" rtl="0">
              <a:lnSpc>
                <a:spcPct val="115000"/>
              </a:lnSpc>
              <a:spcBef>
                <a:spcPts val="0"/>
              </a:spcBef>
              <a:spcAft>
                <a:spcPts val="0"/>
              </a:spcAft>
              <a:buClr>
                <a:schemeClr val="accent4"/>
              </a:buClr>
              <a:buSzPts val="1800"/>
              <a:buNone/>
              <a:defRPr sz="1800">
                <a:solidFill>
                  <a:schemeClr val="accent4"/>
                </a:solidFill>
              </a:defRPr>
            </a:lvl7pPr>
            <a:lvl8pPr lvl="7" rtl="0">
              <a:lnSpc>
                <a:spcPct val="115000"/>
              </a:lnSpc>
              <a:spcBef>
                <a:spcPts val="0"/>
              </a:spcBef>
              <a:spcAft>
                <a:spcPts val="0"/>
              </a:spcAft>
              <a:buClr>
                <a:schemeClr val="accent4"/>
              </a:buClr>
              <a:buSzPts val="1800"/>
              <a:buNone/>
              <a:defRPr sz="1800">
                <a:solidFill>
                  <a:schemeClr val="accent4"/>
                </a:solidFill>
              </a:defRPr>
            </a:lvl8pPr>
            <a:lvl9pPr lvl="8" rtl="0">
              <a:lnSpc>
                <a:spcPct val="115000"/>
              </a:lnSpc>
              <a:spcBef>
                <a:spcPts val="0"/>
              </a:spcBef>
              <a:spcAft>
                <a:spcPts val="0"/>
              </a:spcAft>
              <a:buClr>
                <a:schemeClr val="accent4"/>
              </a:buClr>
              <a:buSzPts val="1800"/>
              <a:buNone/>
              <a:defRPr sz="1800">
                <a:solidFill>
                  <a:schemeClr val="accent4"/>
                </a:solidFill>
              </a:defRPr>
            </a:lvl9pPr>
          </a:lstStyle>
          <a:p/>
        </p:txBody>
      </p:sp>
      <p:sp>
        <p:nvSpPr>
          <p:cNvPr id="325" name="Google Shape;325;p39"/>
          <p:cNvSpPr txBox="1"/>
          <p:nvPr>
            <p:ph idx="4" type="body"/>
          </p:nvPr>
        </p:nvSpPr>
        <p:spPr>
          <a:xfrm>
            <a:off x="5278363"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26" name="Google Shape;326;p3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Points (Three)">
  <p:cSld name="TITLE_AND_BODY_2_2_1_2_3">
    <p:bg>
      <p:bgPr>
        <a:solidFill>
          <a:schemeClr val="dk1"/>
        </a:solidFill>
      </p:bgPr>
    </p:bg>
    <p:spTree>
      <p:nvGrpSpPr>
        <p:cNvPr id="327" name="Shape 327"/>
        <p:cNvGrpSpPr/>
        <p:nvPr/>
      </p:nvGrpSpPr>
      <p:grpSpPr>
        <a:xfrm>
          <a:off x="0" y="0"/>
          <a:ext cx="0" cy="0"/>
          <a:chOff x="0" y="0"/>
          <a:chExt cx="0" cy="0"/>
        </a:xfrm>
      </p:grpSpPr>
      <p:sp>
        <p:nvSpPr>
          <p:cNvPr id="328" name="Google Shape;328;p40"/>
          <p:cNvSpPr txBox="1"/>
          <p:nvPr>
            <p:ph type="title"/>
          </p:nvPr>
        </p:nvSpPr>
        <p:spPr>
          <a:xfrm>
            <a:off x="523463"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29" name="Google Shape;329;p40"/>
          <p:cNvSpPr txBox="1"/>
          <p:nvPr>
            <p:ph idx="1" type="body"/>
          </p:nvPr>
        </p:nvSpPr>
        <p:spPr>
          <a:xfrm>
            <a:off x="523463"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30" name="Google Shape;330;p40"/>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31" name="Google Shape;331;p40"/>
          <p:cNvSpPr txBox="1"/>
          <p:nvPr>
            <p:ph idx="3" type="title"/>
          </p:nvPr>
        </p:nvSpPr>
        <p:spPr>
          <a:xfrm>
            <a:off x="3339825"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32" name="Google Shape;332;p40"/>
          <p:cNvSpPr txBox="1"/>
          <p:nvPr>
            <p:ph idx="4" type="body"/>
          </p:nvPr>
        </p:nvSpPr>
        <p:spPr>
          <a:xfrm>
            <a:off x="3339825" y="3635899"/>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33" name="Google Shape;333;p40"/>
          <p:cNvSpPr txBox="1"/>
          <p:nvPr>
            <p:ph idx="5" type="title"/>
          </p:nvPr>
        </p:nvSpPr>
        <p:spPr>
          <a:xfrm>
            <a:off x="6156188"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34" name="Google Shape;334;p40"/>
          <p:cNvSpPr txBox="1"/>
          <p:nvPr>
            <p:ph idx="6" type="body"/>
          </p:nvPr>
        </p:nvSpPr>
        <p:spPr>
          <a:xfrm>
            <a:off x="6156188"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35" name="Google Shape;335;p4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Mission">
  <p:cSld name="SECTION_HEADER_2_1_2_1">
    <p:spTree>
      <p:nvGrpSpPr>
        <p:cNvPr id="59" name="Shape 59"/>
        <p:cNvGrpSpPr/>
        <p:nvPr/>
      </p:nvGrpSpPr>
      <p:grpSpPr>
        <a:xfrm>
          <a:off x="0" y="0"/>
          <a:ext cx="0" cy="0"/>
          <a:chOff x="0" y="0"/>
          <a:chExt cx="0" cy="0"/>
        </a:xfrm>
      </p:grpSpPr>
      <p:sp>
        <p:nvSpPr>
          <p:cNvPr id="60" name="Google Shape;60;p5"/>
          <p:cNvSpPr txBox="1"/>
          <p:nvPr>
            <p:ph type="title"/>
          </p:nvPr>
        </p:nvSpPr>
        <p:spPr>
          <a:xfrm>
            <a:off x="701800" y="178308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61" name="Google Shape;61;p5"/>
          <p:cNvSpPr txBox="1"/>
          <p:nvPr>
            <p:ph idx="1" type="subTitle"/>
          </p:nvPr>
        </p:nvSpPr>
        <p:spPr>
          <a:xfrm>
            <a:off x="701800" y="13716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
        <p:nvSpPr>
          <p:cNvPr id="62" name="Google Shape;62;p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_Points (Four)">
  <p:cSld name="TITLE_AND_BODY_2_2_1_2_1_2">
    <p:bg>
      <p:bgPr>
        <a:solidFill>
          <a:schemeClr val="dk1"/>
        </a:solidFill>
      </p:bgPr>
    </p:bg>
    <p:spTree>
      <p:nvGrpSpPr>
        <p:cNvPr id="336" name="Shape 336"/>
        <p:cNvGrpSpPr/>
        <p:nvPr/>
      </p:nvGrpSpPr>
      <p:grpSpPr>
        <a:xfrm>
          <a:off x="0" y="0"/>
          <a:ext cx="0" cy="0"/>
          <a:chOff x="0" y="0"/>
          <a:chExt cx="0" cy="0"/>
        </a:xfrm>
      </p:grpSpPr>
      <p:sp>
        <p:nvSpPr>
          <p:cNvPr id="337" name="Google Shape;337;p41"/>
          <p:cNvSpPr txBox="1"/>
          <p:nvPr>
            <p:ph type="title"/>
          </p:nvPr>
        </p:nvSpPr>
        <p:spPr>
          <a:xfrm>
            <a:off x="5234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38" name="Google Shape;338;p41"/>
          <p:cNvSpPr txBox="1"/>
          <p:nvPr>
            <p:ph idx="1" type="body"/>
          </p:nvPr>
        </p:nvSpPr>
        <p:spPr>
          <a:xfrm>
            <a:off x="5234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39" name="Google Shape;339;p41"/>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40" name="Google Shape;340;p41"/>
          <p:cNvSpPr txBox="1"/>
          <p:nvPr>
            <p:ph idx="3" type="title"/>
          </p:nvPr>
        </p:nvSpPr>
        <p:spPr>
          <a:xfrm>
            <a:off x="2635738"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41" name="Google Shape;341;p41"/>
          <p:cNvSpPr txBox="1"/>
          <p:nvPr>
            <p:ph idx="4" type="body"/>
          </p:nvPr>
        </p:nvSpPr>
        <p:spPr>
          <a:xfrm>
            <a:off x="2635738" y="3634734"/>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42" name="Google Shape;342;p41"/>
          <p:cNvSpPr txBox="1"/>
          <p:nvPr>
            <p:ph idx="5" type="title"/>
          </p:nvPr>
        </p:nvSpPr>
        <p:spPr>
          <a:xfrm>
            <a:off x="4748000"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43" name="Google Shape;343;p41"/>
          <p:cNvSpPr txBox="1"/>
          <p:nvPr>
            <p:ph idx="6" type="body"/>
          </p:nvPr>
        </p:nvSpPr>
        <p:spPr>
          <a:xfrm>
            <a:off x="4748000"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44" name="Google Shape;344;p41"/>
          <p:cNvSpPr txBox="1"/>
          <p:nvPr>
            <p:ph idx="7" type="title"/>
          </p:nvPr>
        </p:nvSpPr>
        <p:spPr>
          <a:xfrm>
            <a:off x="68602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Clr>
                <a:schemeClr val="accent4"/>
              </a:buClr>
              <a:buSzPts val="1400"/>
              <a:buNone/>
              <a:defRPr sz="1400">
                <a:solidFill>
                  <a:schemeClr val="accent4"/>
                </a:solidFill>
              </a:defRPr>
            </a:lvl1pPr>
            <a:lvl2pPr lvl="1" rtl="0">
              <a:lnSpc>
                <a:spcPct val="115000"/>
              </a:lnSpc>
              <a:spcBef>
                <a:spcPts val="0"/>
              </a:spcBef>
              <a:spcAft>
                <a:spcPts val="0"/>
              </a:spcAft>
              <a:buClr>
                <a:schemeClr val="accent4"/>
              </a:buClr>
              <a:buSzPts val="1400"/>
              <a:buNone/>
              <a:defRPr sz="1400">
                <a:solidFill>
                  <a:schemeClr val="accent4"/>
                </a:solidFill>
              </a:defRPr>
            </a:lvl2pPr>
            <a:lvl3pPr lvl="2" rtl="0">
              <a:lnSpc>
                <a:spcPct val="115000"/>
              </a:lnSpc>
              <a:spcBef>
                <a:spcPts val="0"/>
              </a:spcBef>
              <a:spcAft>
                <a:spcPts val="0"/>
              </a:spcAft>
              <a:buClr>
                <a:schemeClr val="accent4"/>
              </a:buClr>
              <a:buSzPts val="1400"/>
              <a:buNone/>
              <a:defRPr sz="1400">
                <a:solidFill>
                  <a:schemeClr val="accent4"/>
                </a:solidFill>
              </a:defRPr>
            </a:lvl3pPr>
            <a:lvl4pPr lvl="3" rtl="0">
              <a:lnSpc>
                <a:spcPct val="115000"/>
              </a:lnSpc>
              <a:spcBef>
                <a:spcPts val="0"/>
              </a:spcBef>
              <a:spcAft>
                <a:spcPts val="0"/>
              </a:spcAft>
              <a:buClr>
                <a:schemeClr val="accent4"/>
              </a:buClr>
              <a:buSzPts val="1400"/>
              <a:buNone/>
              <a:defRPr sz="1400">
                <a:solidFill>
                  <a:schemeClr val="accent4"/>
                </a:solidFill>
              </a:defRPr>
            </a:lvl4pPr>
            <a:lvl5pPr lvl="4" rtl="0">
              <a:lnSpc>
                <a:spcPct val="115000"/>
              </a:lnSpc>
              <a:spcBef>
                <a:spcPts val="0"/>
              </a:spcBef>
              <a:spcAft>
                <a:spcPts val="0"/>
              </a:spcAft>
              <a:buClr>
                <a:schemeClr val="accent4"/>
              </a:buClr>
              <a:buSzPts val="1400"/>
              <a:buNone/>
              <a:defRPr sz="1400">
                <a:solidFill>
                  <a:schemeClr val="accent4"/>
                </a:solidFill>
              </a:defRPr>
            </a:lvl5pPr>
            <a:lvl6pPr lvl="5" rtl="0">
              <a:lnSpc>
                <a:spcPct val="115000"/>
              </a:lnSpc>
              <a:spcBef>
                <a:spcPts val="0"/>
              </a:spcBef>
              <a:spcAft>
                <a:spcPts val="0"/>
              </a:spcAft>
              <a:buClr>
                <a:schemeClr val="accent4"/>
              </a:buClr>
              <a:buSzPts val="1400"/>
              <a:buNone/>
              <a:defRPr sz="1400">
                <a:solidFill>
                  <a:schemeClr val="accent4"/>
                </a:solidFill>
              </a:defRPr>
            </a:lvl6pPr>
            <a:lvl7pPr lvl="6" rtl="0">
              <a:lnSpc>
                <a:spcPct val="115000"/>
              </a:lnSpc>
              <a:spcBef>
                <a:spcPts val="0"/>
              </a:spcBef>
              <a:spcAft>
                <a:spcPts val="0"/>
              </a:spcAft>
              <a:buClr>
                <a:schemeClr val="accent4"/>
              </a:buClr>
              <a:buSzPts val="1400"/>
              <a:buNone/>
              <a:defRPr sz="1400">
                <a:solidFill>
                  <a:schemeClr val="accent4"/>
                </a:solidFill>
              </a:defRPr>
            </a:lvl7pPr>
            <a:lvl8pPr lvl="7" rtl="0">
              <a:lnSpc>
                <a:spcPct val="115000"/>
              </a:lnSpc>
              <a:spcBef>
                <a:spcPts val="0"/>
              </a:spcBef>
              <a:spcAft>
                <a:spcPts val="0"/>
              </a:spcAft>
              <a:buClr>
                <a:schemeClr val="accent4"/>
              </a:buClr>
              <a:buSzPts val="1400"/>
              <a:buNone/>
              <a:defRPr sz="1400">
                <a:solidFill>
                  <a:schemeClr val="accent4"/>
                </a:solidFill>
              </a:defRPr>
            </a:lvl8pPr>
            <a:lvl9pPr lvl="8" rtl="0">
              <a:lnSpc>
                <a:spcPct val="115000"/>
              </a:lnSpc>
              <a:spcBef>
                <a:spcPts val="0"/>
              </a:spcBef>
              <a:spcAft>
                <a:spcPts val="0"/>
              </a:spcAft>
              <a:buClr>
                <a:schemeClr val="accent4"/>
              </a:buClr>
              <a:buSzPts val="1400"/>
              <a:buNone/>
              <a:defRPr sz="1400">
                <a:solidFill>
                  <a:schemeClr val="accent4"/>
                </a:solidFill>
              </a:defRPr>
            </a:lvl9pPr>
          </a:lstStyle>
          <a:p/>
        </p:txBody>
      </p:sp>
      <p:sp>
        <p:nvSpPr>
          <p:cNvPr id="345" name="Google Shape;345;p41"/>
          <p:cNvSpPr txBox="1"/>
          <p:nvPr>
            <p:ph idx="8" type="body"/>
          </p:nvPr>
        </p:nvSpPr>
        <p:spPr>
          <a:xfrm>
            <a:off x="68602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Clr>
                <a:schemeClr val="accent4"/>
              </a:buClr>
              <a:buSzPts val="900"/>
              <a:buChar char="•"/>
              <a:defRPr>
                <a:solidFill>
                  <a:schemeClr val="accent4"/>
                </a:solidFill>
              </a:defRPr>
            </a:lvl1pPr>
            <a:lvl2pPr indent="-285750" lvl="1" marL="914400" rtl="0">
              <a:spcBef>
                <a:spcPts val="500"/>
              </a:spcBef>
              <a:spcAft>
                <a:spcPts val="0"/>
              </a:spcAft>
              <a:buClr>
                <a:schemeClr val="accent4"/>
              </a:buClr>
              <a:buSzPts val="900"/>
              <a:buChar char="﹘"/>
              <a:defRPr>
                <a:solidFill>
                  <a:schemeClr val="accent4"/>
                </a:solidFill>
              </a:defRPr>
            </a:lvl2pPr>
            <a:lvl3pPr indent="-285750" lvl="2" marL="1371600" rtl="0">
              <a:spcBef>
                <a:spcPts val="500"/>
              </a:spcBef>
              <a:spcAft>
                <a:spcPts val="0"/>
              </a:spcAft>
              <a:buClr>
                <a:schemeClr val="accent4"/>
              </a:buClr>
              <a:buSzPts val="900"/>
              <a:buChar char="﹘"/>
              <a:defRPr>
                <a:solidFill>
                  <a:schemeClr val="accent4"/>
                </a:solidFill>
              </a:defRPr>
            </a:lvl3pPr>
            <a:lvl4pPr indent="-285750" lvl="3" marL="1828800" rtl="0">
              <a:spcBef>
                <a:spcPts val="500"/>
              </a:spcBef>
              <a:spcAft>
                <a:spcPts val="0"/>
              </a:spcAft>
              <a:buClr>
                <a:schemeClr val="accent4"/>
              </a:buClr>
              <a:buSzPts val="900"/>
              <a:buChar char="﹘"/>
              <a:defRPr>
                <a:solidFill>
                  <a:schemeClr val="accent4"/>
                </a:solidFill>
              </a:defRPr>
            </a:lvl4pPr>
            <a:lvl5pPr indent="-285750" lvl="4" marL="2286000" rtl="0">
              <a:spcBef>
                <a:spcPts val="500"/>
              </a:spcBef>
              <a:spcAft>
                <a:spcPts val="0"/>
              </a:spcAft>
              <a:buClr>
                <a:schemeClr val="accent4"/>
              </a:buClr>
              <a:buSzPts val="900"/>
              <a:buChar char="﹘"/>
              <a:defRPr>
                <a:solidFill>
                  <a:schemeClr val="accent4"/>
                </a:solidFill>
              </a:defRPr>
            </a:lvl5pPr>
            <a:lvl6pPr indent="-285750" lvl="5" marL="2743200" rtl="0">
              <a:spcBef>
                <a:spcPts val="500"/>
              </a:spcBef>
              <a:spcAft>
                <a:spcPts val="0"/>
              </a:spcAft>
              <a:buClr>
                <a:schemeClr val="accent4"/>
              </a:buClr>
              <a:buSzPts val="900"/>
              <a:buChar char="﹘"/>
              <a:defRPr>
                <a:solidFill>
                  <a:schemeClr val="accent4"/>
                </a:solidFill>
              </a:defRPr>
            </a:lvl6pPr>
            <a:lvl7pPr indent="-285750" lvl="6" marL="3200400" rtl="0">
              <a:spcBef>
                <a:spcPts val="500"/>
              </a:spcBef>
              <a:spcAft>
                <a:spcPts val="0"/>
              </a:spcAft>
              <a:buClr>
                <a:schemeClr val="accent4"/>
              </a:buClr>
              <a:buSzPts val="900"/>
              <a:buChar char="﹘"/>
              <a:defRPr>
                <a:solidFill>
                  <a:schemeClr val="accent4"/>
                </a:solidFill>
              </a:defRPr>
            </a:lvl7pPr>
            <a:lvl8pPr indent="-285750" lvl="7" marL="3657600" rtl="0">
              <a:spcBef>
                <a:spcPts val="500"/>
              </a:spcBef>
              <a:spcAft>
                <a:spcPts val="0"/>
              </a:spcAft>
              <a:buClr>
                <a:schemeClr val="accent4"/>
              </a:buClr>
              <a:buSzPts val="900"/>
              <a:buChar char="﹘"/>
              <a:defRPr>
                <a:solidFill>
                  <a:schemeClr val="accent4"/>
                </a:solidFill>
              </a:defRPr>
            </a:lvl8pPr>
            <a:lvl9pPr indent="-285750" lvl="8" marL="4114800" rtl="0">
              <a:spcBef>
                <a:spcPts val="500"/>
              </a:spcBef>
              <a:spcAft>
                <a:spcPts val="500"/>
              </a:spcAft>
              <a:buClr>
                <a:schemeClr val="accent4"/>
              </a:buClr>
              <a:buSzPts val="900"/>
              <a:buChar char="﹘"/>
              <a:defRPr>
                <a:solidFill>
                  <a:schemeClr val="accent4"/>
                </a:solidFill>
              </a:defRPr>
            </a:lvl9pPr>
          </a:lstStyle>
          <a:p/>
        </p:txBody>
      </p:sp>
      <p:sp>
        <p:nvSpPr>
          <p:cNvPr id="346" name="Google Shape;346;p4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_Big Stat">
  <p:cSld name="TITLE_1_3">
    <p:bg>
      <p:bgPr>
        <a:solidFill>
          <a:schemeClr val="dk1"/>
        </a:solidFill>
      </p:bgPr>
    </p:bg>
    <p:spTree>
      <p:nvGrpSpPr>
        <p:cNvPr id="347" name="Shape 347"/>
        <p:cNvGrpSpPr/>
        <p:nvPr/>
      </p:nvGrpSpPr>
      <p:grpSpPr>
        <a:xfrm>
          <a:off x="0" y="0"/>
          <a:ext cx="0" cy="0"/>
          <a:chOff x="0" y="0"/>
          <a:chExt cx="0" cy="0"/>
        </a:xfrm>
      </p:grpSpPr>
      <p:sp>
        <p:nvSpPr>
          <p:cNvPr id="348" name="Google Shape;348;p42"/>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49" name="Google Shape;349;p42"/>
          <p:cNvSpPr txBox="1"/>
          <p:nvPr>
            <p:ph type="ctrTitle"/>
          </p:nvPr>
        </p:nvSpPr>
        <p:spPr>
          <a:xfrm>
            <a:off x="701800" y="1691640"/>
            <a:ext cx="7041000" cy="1101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7300"/>
              <a:buNone/>
              <a:defRPr sz="7300">
                <a:solidFill>
                  <a:schemeClr val="accent4"/>
                </a:solidFill>
              </a:defRPr>
            </a:lvl2pPr>
            <a:lvl3pPr lvl="2" rtl="0">
              <a:spcBef>
                <a:spcPts val="0"/>
              </a:spcBef>
              <a:spcAft>
                <a:spcPts val="0"/>
              </a:spcAft>
              <a:buClr>
                <a:schemeClr val="accent4"/>
              </a:buClr>
              <a:buSzPts val="7300"/>
              <a:buNone/>
              <a:defRPr sz="7300">
                <a:solidFill>
                  <a:schemeClr val="accent4"/>
                </a:solidFill>
              </a:defRPr>
            </a:lvl3pPr>
            <a:lvl4pPr lvl="3" rtl="0">
              <a:spcBef>
                <a:spcPts val="0"/>
              </a:spcBef>
              <a:spcAft>
                <a:spcPts val="0"/>
              </a:spcAft>
              <a:buClr>
                <a:schemeClr val="accent4"/>
              </a:buClr>
              <a:buSzPts val="7300"/>
              <a:buNone/>
              <a:defRPr sz="7300">
                <a:solidFill>
                  <a:schemeClr val="accent4"/>
                </a:solidFill>
              </a:defRPr>
            </a:lvl4pPr>
            <a:lvl5pPr lvl="4" rtl="0">
              <a:spcBef>
                <a:spcPts val="0"/>
              </a:spcBef>
              <a:spcAft>
                <a:spcPts val="0"/>
              </a:spcAft>
              <a:buClr>
                <a:schemeClr val="accent4"/>
              </a:buClr>
              <a:buSzPts val="7300"/>
              <a:buNone/>
              <a:defRPr sz="7300">
                <a:solidFill>
                  <a:schemeClr val="accent4"/>
                </a:solidFill>
              </a:defRPr>
            </a:lvl5pPr>
            <a:lvl6pPr lvl="5" rtl="0">
              <a:spcBef>
                <a:spcPts val="0"/>
              </a:spcBef>
              <a:spcAft>
                <a:spcPts val="0"/>
              </a:spcAft>
              <a:buClr>
                <a:schemeClr val="accent4"/>
              </a:buClr>
              <a:buSzPts val="7300"/>
              <a:buNone/>
              <a:defRPr sz="7300">
                <a:solidFill>
                  <a:schemeClr val="accent4"/>
                </a:solidFill>
              </a:defRPr>
            </a:lvl6pPr>
            <a:lvl7pPr lvl="6" rtl="0">
              <a:spcBef>
                <a:spcPts val="0"/>
              </a:spcBef>
              <a:spcAft>
                <a:spcPts val="0"/>
              </a:spcAft>
              <a:buClr>
                <a:schemeClr val="accent4"/>
              </a:buClr>
              <a:buSzPts val="7300"/>
              <a:buNone/>
              <a:defRPr sz="7300">
                <a:solidFill>
                  <a:schemeClr val="accent4"/>
                </a:solidFill>
              </a:defRPr>
            </a:lvl7pPr>
            <a:lvl8pPr lvl="7" rtl="0">
              <a:spcBef>
                <a:spcPts val="0"/>
              </a:spcBef>
              <a:spcAft>
                <a:spcPts val="0"/>
              </a:spcAft>
              <a:buClr>
                <a:schemeClr val="accent4"/>
              </a:buClr>
              <a:buSzPts val="7300"/>
              <a:buNone/>
              <a:defRPr sz="7300">
                <a:solidFill>
                  <a:schemeClr val="accent4"/>
                </a:solidFill>
              </a:defRPr>
            </a:lvl8pPr>
            <a:lvl9pPr lvl="8" rtl="0">
              <a:spcBef>
                <a:spcPts val="0"/>
              </a:spcBef>
              <a:spcAft>
                <a:spcPts val="0"/>
              </a:spcAft>
              <a:buClr>
                <a:schemeClr val="accent4"/>
              </a:buClr>
              <a:buSzPts val="7300"/>
              <a:buNone/>
              <a:defRPr sz="7300">
                <a:solidFill>
                  <a:schemeClr val="accent4"/>
                </a:solidFill>
              </a:defRPr>
            </a:lvl9pPr>
          </a:lstStyle>
          <a:p/>
        </p:txBody>
      </p:sp>
      <p:sp>
        <p:nvSpPr>
          <p:cNvPr id="350" name="Google Shape;350;p42"/>
          <p:cNvSpPr txBox="1"/>
          <p:nvPr>
            <p:ph idx="2" type="subTitle"/>
          </p:nvPr>
        </p:nvSpPr>
        <p:spPr>
          <a:xfrm>
            <a:off x="701850" y="2729484"/>
            <a:ext cx="70410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51" name="Google Shape;351;p42"/>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52" name="Google Shape;352;p4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_Stats (Two)">
  <p:cSld name="TITLE_1_1_2">
    <p:bg>
      <p:bgPr>
        <a:solidFill>
          <a:schemeClr val="dk1"/>
        </a:solidFill>
      </p:bgPr>
    </p:bg>
    <p:spTree>
      <p:nvGrpSpPr>
        <p:cNvPr id="353" name="Shape 353"/>
        <p:cNvGrpSpPr/>
        <p:nvPr/>
      </p:nvGrpSpPr>
      <p:grpSpPr>
        <a:xfrm>
          <a:off x="0" y="0"/>
          <a:ext cx="0" cy="0"/>
          <a:chOff x="0" y="0"/>
          <a:chExt cx="0" cy="0"/>
        </a:xfrm>
      </p:grpSpPr>
      <p:sp>
        <p:nvSpPr>
          <p:cNvPr id="354" name="Google Shape;354;p43"/>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55" name="Google Shape;355;p43"/>
          <p:cNvSpPr txBox="1"/>
          <p:nvPr>
            <p:ph type="ctrTitle"/>
          </p:nvPr>
        </p:nvSpPr>
        <p:spPr>
          <a:xfrm>
            <a:off x="701800" y="1691638"/>
            <a:ext cx="3168600" cy="1101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356" name="Google Shape;356;p43"/>
          <p:cNvSpPr txBox="1"/>
          <p:nvPr>
            <p:ph idx="2" type="subTitle"/>
          </p:nvPr>
        </p:nvSpPr>
        <p:spPr>
          <a:xfrm>
            <a:off x="701850"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57" name="Google Shape;357;p43"/>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58" name="Google Shape;358;p43"/>
          <p:cNvSpPr txBox="1"/>
          <p:nvPr>
            <p:ph idx="4" type="ctrTitle"/>
          </p:nvPr>
        </p:nvSpPr>
        <p:spPr>
          <a:xfrm>
            <a:off x="5278375" y="1691638"/>
            <a:ext cx="3168600" cy="1101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359" name="Google Shape;359;p43"/>
          <p:cNvSpPr txBox="1"/>
          <p:nvPr>
            <p:ph idx="5" type="subTitle"/>
          </p:nvPr>
        </p:nvSpPr>
        <p:spPr>
          <a:xfrm>
            <a:off x="5278425"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60" name="Google Shape;360;p4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_Stats (Three)">
  <p:cSld name="TITLE_1_1_1_1">
    <p:bg>
      <p:bgPr>
        <a:solidFill>
          <a:schemeClr val="dk1"/>
        </a:solidFill>
      </p:bgPr>
    </p:bg>
    <p:spTree>
      <p:nvGrpSpPr>
        <p:cNvPr id="361" name="Shape 361"/>
        <p:cNvGrpSpPr/>
        <p:nvPr/>
      </p:nvGrpSpPr>
      <p:grpSpPr>
        <a:xfrm>
          <a:off x="0" y="0"/>
          <a:ext cx="0" cy="0"/>
          <a:chOff x="0" y="0"/>
          <a:chExt cx="0" cy="0"/>
        </a:xfrm>
      </p:grpSpPr>
      <p:sp>
        <p:nvSpPr>
          <p:cNvPr id="362" name="Google Shape;362;p44"/>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2pPr>
            <a:lvl3pPr lvl="2"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3pPr>
            <a:lvl4pPr lvl="3"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4pPr>
            <a:lvl5pPr lvl="4"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5pPr>
            <a:lvl6pPr lvl="5"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6pPr>
            <a:lvl7pPr lvl="6"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7pPr>
            <a:lvl8pPr lvl="7"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8pPr>
            <a:lvl9pPr lvl="8" rtl="0">
              <a:lnSpc>
                <a:spcPct val="120000"/>
              </a:lnSpc>
              <a:spcBef>
                <a:spcPts val="0"/>
              </a:spcBef>
              <a:spcAft>
                <a:spcPts val="0"/>
              </a:spcAft>
              <a:buNone/>
              <a:defRPr sz="900">
                <a:solidFill>
                  <a:schemeClr val="accent4"/>
                </a:solidFill>
                <a:latin typeface="Montserrat Medium"/>
                <a:ea typeface="Montserrat Medium"/>
                <a:cs typeface="Montserrat Medium"/>
                <a:sym typeface="Montserrat Medium"/>
              </a:defRPr>
            </a:lvl9pPr>
          </a:lstStyle>
          <a:p/>
        </p:txBody>
      </p:sp>
      <p:sp>
        <p:nvSpPr>
          <p:cNvPr id="363" name="Google Shape;363;p44"/>
          <p:cNvSpPr txBox="1"/>
          <p:nvPr>
            <p:ph type="ctrTitle"/>
          </p:nvPr>
        </p:nvSpPr>
        <p:spPr>
          <a:xfrm>
            <a:off x="701800" y="1975238"/>
            <a:ext cx="2112300" cy="73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64" name="Google Shape;364;p44"/>
          <p:cNvSpPr txBox="1"/>
          <p:nvPr>
            <p:ph idx="2" type="subTitle"/>
          </p:nvPr>
        </p:nvSpPr>
        <p:spPr>
          <a:xfrm>
            <a:off x="70185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65" name="Google Shape;365;p44"/>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66" name="Google Shape;366;p44"/>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67" name="Google Shape;367;p44"/>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68" name="Google Shape;368;p44"/>
          <p:cNvSpPr txBox="1"/>
          <p:nvPr>
            <p:ph idx="6" type="ctrTitle"/>
          </p:nvPr>
        </p:nvSpPr>
        <p:spPr>
          <a:xfrm>
            <a:off x="6329850" y="1975348"/>
            <a:ext cx="2112300" cy="735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69" name="Google Shape;369;p44"/>
          <p:cNvSpPr txBox="1"/>
          <p:nvPr>
            <p:ph idx="7" type="subTitle"/>
          </p:nvPr>
        </p:nvSpPr>
        <p:spPr>
          <a:xfrm>
            <a:off x="632990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70" name="Google Shape;370;p4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9_Stat (Half)">
  <p:cSld name="TITLE_1_2_2_4">
    <p:bg>
      <p:bgPr>
        <a:solidFill>
          <a:schemeClr val="dk1"/>
        </a:solidFill>
      </p:bgPr>
    </p:bg>
    <p:spTree>
      <p:nvGrpSpPr>
        <p:cNvPr id="371" name="Shape 371"/>
        <p:cNvGrpSpPr/>
        <p:nvPr/>
      </p:nvGrpSpPr>
      <p:grpSpPr>
        <a:xfrm>
          <a:off x="0" y="0"/>
          <a:ext cx="0" cy="0"/>
          <a:chOff x="0" y="0"/>
          <a:chExt cx="0" cy="0"/>
        </a:xfrm>
      </p:grpSpPr>
      <p:sp>
        <p:nvSpPr>
          <p:cNvPr id="372" name="Google Shape;372;p45"/>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73" name="Google Shape;373;p45"/>
          <p:cNvSpPr txBox="1"/>
          <p:nvPr>
            <p:ph type="ctrTitle"/>
          </p:nvPr>
        </p:nvSpPr>
        <p:spPr>
          <a:xfrm>
            <a:off x="701800" y="1691640"/>
            <a:ext cx="3872400" cy="1101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9pPr>
          </a:lstStyle>
          <a:p/>
        </p:txBody>
      </p:sp>
      <p:sp>
        <p:nvSpPr>
          <p:cNvPr id="374" name="Google Shape;374;p45"/>
          <p:cNvSpPr txBox="1"/>
          <p:nvPr>
            <p:ph idx="2" type="subTitle"/>
          </p:nvPr>
        </p:nvSpPr>
        <p:spPr>
          <a:xfrm>
            <a:off x="701828" y="2729484"/>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75" name="Google Shape;375;p45"/>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76" name="Google Shape;376;p4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2_Stats (Half)">
  <p:cSld name="TITLE_1_2_6">
    <p:bg>
      <p:bgPr>
        <a:solidFill>
          <a:schemeClr val="dk1"/>
        </a:solidFill>
      </p:bgPr>
    </p:bg>
    <p:spTree>
      <p:nvGrpSpPr>
        <p:cNvPr id="377" name="Shape 377"/>
        <p:cNvGrpSpPr/>
        <p:nvPr/>
      </p:nvGrpSpPr>
      <p:grpSpPr>
        <a:xfrm>
          <a:off x="0" y="0"/>
          <a:ext cx="0" cy="0"/>
          <a:chOff x="0" y="0"/>
          <a:chExt cx="0" cy="0"/>
        </a:xfrm>
      </p:grpSpPr>
      <p:sp>
        <p:nvSpPr>
          <p:cNvPr id="378" name="Google Shape;378;p46"/>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79" name="Google Shape;379;p46"/>
          <p:cNvSpPr txBox="1"/>
          <p:nvPr>
            <p:ph type="ctrTitle"/>
          </p:nvPr>
        </p:nvSpPr>
        <p:spPr>
          <a:xfrm>
            <a:off x="701800" y="1234438"/>
            <a:ext cx="38724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80" name="Google Shape;380;p46"/>
          <p:cNvSpPr txBox="1"/>
          <p:nvPr>
            <p:ph idx="2" type="subTitle"/>
          </p:nvPr>
        </p:nvSpPr>
        <p:spPr>
          <a:xfrm>
            <a:off x="701828" y="1985486"/>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81" name="Google Shape;381;p46"/>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82" name="Google Shape;382;p46"/>
          <p:cNvSpPr txBox="1"/>
          <p:nvPr>
            <p:ph idx="4" type="ctrTitle"/>
          </p:nvPr>
        </p:nvSpPr>
        <p:spPr>
          <a:xfrm>
            <a:off x="701800" y="2680850"/>
            <a:ext cx="38724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83" name="Google Shape;383;p46"/>
          <p:cNvSpPr txBox="1"/>
          <p:nvPr>
            <p:ph idx="5" type="subTitle"/>
          </p:nvPr>
        </p:nvSpPr>
        <p:spPr>
          <a:xfrm>
            <a:off x="701828" y="3432050"/>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84" name="Google Shape;384;p4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Stat (Third)">
  <p:cSld name="TITLE_1_2_2_1_2">
    <p:bg>
      <p:bgPr>
        <a:solidFill>
          <a:schemeClr val="dk1"/>
        </a:solidFill>
      </p:bgPr>
    </p:bg>
    <p:spTree>
      <p:nvGrpSpPr>
        <p:cNvPr id="385" name="Shape 385"/>
        <p:cNvGrpSpPr/>
        <p:nvPr/>
      </p:nvGrpSpPr>
      <p:grpSpPr>
        <a:xfrm>
          <a:off x="0" y="0"/>
          <a:ext cx="0" cy="0"/>
          <a:chOff x="0" y="0"/>
          <a:chExt cx="0" cy="0"/>
        </a:xfrm>
      </p:grpSpPr>
      <p:sp>
        <p:nvSpPr>
          <p:cNvPr id="386" name="Google Shape;386;p47"/>
          <p:cNvSpPr txBox="1"/>
          <p:nvPr>
            <p:ph idx="1"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87" name="Google Shape;387;p47"/>
          <p:cNvSpPr txBox="1"/>
          <p:nvPr>
            <p:ph type="ctrTitle"/>
          </p:nvPr>
        </p:nvSpPr>
        <p:spPr>
          <a:xfrm>
            <a:off x="34975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7300"/>
              <a:buFont typeface="Optimistic Display"/>
              <a:buNone/>
              <a:defRPr b="1" sz="73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88" name="Google Shape;388;p47"/>
          <p:cNvSpPr txBox="1"/>
          <p:nvPr>
            <p:ph idx="2" type="subTitle"/>
          </p:nvPr>
        </p:nvSpPr>
        <p:spPr>
          <a:xfrm>
            <a:off x="349767"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89" name="Google Shape;389;p47"/>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90" name="Google Shape;390;p4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8_Stats (Third)">
  <p:cSld name="TITLE_1_2_3_2">
    <p:bg>
      <p:bgPr>
        <a:solidFill>
          <a:schemeClr val="dk1"/>
        </a:solidFill>
      </p:bgPr>
    </p:bg>
    <p:spTree>
      <p:nvGrpSpPr>
        <p:cNvPr id="391" name="Shape 391"/>
        <p:cNvGrpSpPr/>
        <p:nvPr/>
      </p:nvGrpSpPr>
      <p:grpSpPr>
        <a:xfrm>
          <a:off x="0" y="0"/>
          <a:ext cx="0" cy="0"/>
          <a:chOff x="0" y="0"/>
          <a:chExt cx="0" cy="0"/>
        </a:xfrm>
      </p:grpSpPr>
      <p:sp>
        <p:nvSpPr>
          <p:cNvPr id="392" name="Google Shape;392;p48"/>
          <p:cNvSpPr txBox="1"/>
          <p:nvPr>
            <p:ph idx="1" type="subTitle"/>
          </p:nvPr>
        </p:nvSpPr>
        <p:spPr>
          <a:xfrm>
            <a:off x="349758"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solidFill>
                  <a:schemeClr val="accent4"/>
                </a:solidFill>
              </a:defRPr>
            </a:lvl1pPr>
            <a:lvl2pPr lvl="1" rtl="0">
              <a:lnSpc>
                <a:spcPct val="120000"/>
              </a:lnSpc>
              <a:spcBef>
                <a:spcPts val="0"/>
              </a:spcBef>
              <a:spcAft>
                <a:spcPts val="0"/>
              </a:spcAft>
              <a:buNone/>
              <a:defRPr sz="900">
                <a:solidFill>
                  <a:schemeClr val="accent4"/>
                </a:solidFill>
              </a:defRPr>
            </a:lvl2pPr>
            <a:lvl3pPr lvl="2" rtl="0">
              <a:lnSpc>
                <a:spcPct val="120000"/>
              </a:lnSpc>
              <a:spcBef>
                <a:spcPts val="0"/>
              </a:spcBef>
              <a:spcAft>
                <a:spcPts val="0"/>
              </a:spcAft>
              <a:buNone/>
              <a:defRPr sz="900">
                <a:solidFill>
                  <a:schemeClr val="accent4"/>
                </a:solidFill>
              </a:defRPr>
            </a:lvl3pPr>
            <a:lvl4pPr lvl="3" rtl="0">
              <a:lnSpc>
                <a:spcPct val="120000"/>
              </a:lnSpc>
              <a:spcBef>
                <a:spcPts val="0"/>
              </a:spcBef>
              <a:spcAft>
                <a:spcPts val="0"/>
              </a:spcAft>
              <a:buNone/>
              <a:defRPr sz="900">
                <a:solidFill>
                  <a:schemeClr val="accent4"/>
                </a:solidFill>
              </a:defRPr>
            </a:lvl4pPr>
            <a:lvl5pPr lvl="4" rtl="0">
              <a:lnSpc>
                <a:spcPct val="120000"/>
              </a:lnSpc>
              <a:spcBef>
                <a:spcPts val="0"/>
              </a:spcBef>
              <a:spcAft>
                <a:spcPts val="0"/>
              </a:spcAft>
              <a:buNone/>
              <a:defRPr sz="900">
                <a:solidFill>
                  <a:schemeClr val="accent4"/>
                </a:solidFill>
              </a:defRPr>
            </a:lvl5pPr>
            <a:lvl6pPr lvl="5" rtl="0">
              <a:lnSpc>
                <a:spcPct val="120000"/>
              </a:lnSpc>
              <a:spcBef>
                <a:spcPts val="0"/>
              </a:spcBef>
              <a:spcAft>
                <a:spcPts val="0"/>
              </a:spcAft>
              <a:buNone/>
              <a:defRPr sz="900">
                <a:solidFill>
                  <a:schemeClr val="accent4"/>
                </a:solidFill>
              </a:defRPr>
            </a:lvl6pPr>
            <a:lvl7pPr lvl="6" rtl="0">
              <a:lnSpc>
                <a:spcPct val="120000"/>
              </a:lnSpc>
              <a:spcBef>
                <a:spcPts val="0"/>
              </a:spcBef>
              <a:spcAft>
                <a:spcPts val="0"/>
              </a:spcAft>
              <a:buNone/>
              <a:defRPr sz="900">
                <a:solidFill>
                  <a:schemeClr val="accent4"/>
                </a:solidFill>
              </a:defRPr>
            </a:lvl7pPr>
            <a:lvl8pPr lvl="7" rtl="0">
              <a:lnSpc>
                <a:spcPct val="120000"/>
              </a:lnSpc>
              <a:spcBef>
                <a:spcPts val="0"/>
              </a:spcBef>
              <a:spcAft>
                <a:spcPts val="0"/>
              </a:spcAft>
              <a:buNone/>
              <a:defRPr sz="900">
                <a:solidFill>
                  <a:schemeClr val="accent4"/>
                </a:solidFill>
              </a:defRPr>
            </a:lvl8pPr>
            <a:lvl9pPr lvl="8" rtl="0">
              <a:lnSpc>
                <a:spcPct val="120000"/>
              </a:lnSpc>
              <a:spcBef>
                <a:spcPts val="0"/>
              </a:spcBef>
              <a:spcAft>
                <a:spcPts val="0"/>
              </a:spcAft>
              <a:buNone/>
              <a:defRPr sz="900">
                <a:solidFill>
                  <a:schemeClr val="accent4"/>
                </a:solidFill>
              </a:defRPr>
            </a:lvl9pPr>
          </a:lstStyle>
          <a:p/>
        </p:txBody>
      </p:sp>
      <p:sp>
        <p:nvSpPr>
          <p:cNvPr id="393" name="Google Shape;393;p48"/>
          <p:cNvSpPr txBox="1"/>
          <p:nvPr>
            <p:ph type="ctrTitle"/>
          </p:nvPr>
        </p:nvSpPr>
        <p:spPr>
          <a:xfrm>
            <a:off x="34975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94" name="Google Shape;394;p48"/>
          <p:cNvSpPr txBox="1"/>
          <p:nvPr>
            <p:ph idx="2" type="subTitle"/>
          </p:nvPr>
        </p:nvSpPr>
        <p:spPr>
          <a:xfrm>
            <a:off x="349767"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95" name="Google Shape;395;p48"/>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solidFill>
                  <a:schemeClr val="accent4"/>
                </a:solidFill>
              </a:defRPr>
            </a:lvl1pPr>
            <a:lvl2pPr lvl="1" rtl="0">
              <a:lnSpc>
                <a:spcPct val="100000"/>
              </a:lnSpc>
              <a:spcBef>
                <a:spcPts val="0"/>
              </a:spcBef>
              <a:spcAft>
                <a:spcPts val="0"/>
              </a:spcAft>
              <a:buNone/>
              <a:defRPr b="0" sz="700">
                <a:solidFill>
                  <a:schemeClr val="accent4"/>
                </a:solidFill>
              </a:defRPr>
            </a:lvl2pPr>
            <a:lvl3pPr lvl="2" rtl="0">
              <a:lnSpc>
                <a:spcPct val="100000"/>
              </a:lnSpc>
              <a:spcBef>
                <a:spcPts val="0"/>
              </a:spcBef>
              <a:spcAft>
                <a:spcPts val="0"/>
              </a:spcAft>
              <a:buNone/>
              <a:defRPr b="0" sz="700">
                <a:solidFill>
                  <a:schemeClr val="accent4"/>
                </a:solidFill>
              </a:defRPr>
            </a:lvl3pPr>
            <a:lvl4pPr lvl="3" rtl="0">
              <a:lnSpc>
                <a:spcPct val="100000"/>
              </a:lnSpc>
              <a:spcBef>
                <a:spcPts val="0"/>
              </a:spcBef>
              <a:spcAft>
                <a:spcPts val="0"/>
              </a:spcAft>
              <a:buNone/>
              <a:defRPr b="0" sz="700">
                <a:solidFill>
                  <a:schemeClr val="accent4"/>
                </a:solidFill>
              </a:defRPr>
            </a:lvl4pPr>
            <a:lvl5pPr lvl="4" rtl="0">
              <a:lnSpc>
                <a:spcPct val="100000"/>
              </a:lnSpc>
              <a:spcBef>
                <a:spcPts val="0"/>
              </a:spcBef>
              <a:spcAft>
                <a:spcPts val="0"/>
              </a:spcAft>
              <a:buNone/>
              <a:defRPr b="0" sz="700">
                <a:solidFill>
                  <a:schemeClr val="accent4"/>
                </a:solidFill>
              </a:defRPr>
            </a:lvl5pPr>
            <a:lvl6pPr lvl="5" rtl="0">
              <a:lnSpc>
                <a:spcPct val="100000"/>
              </a:lnSpc>
              <a:spcBef>
                <a:spcPts val="0"/>
              </a:spcBef>
              <a:spcAft>
                <a:spcPts val="0"/>
              </a:spcAft>
              <a:buNone/>
              <a:defRPr b="0" sz="700">
                <a:solidFill>
                  <a:schemeClr val="accent4"/>
                </a:solidFill>
              </a:defRPr>
            </a:lvl6pPr>
            <a:lvl7pPr lvl="6" rtl="0">
              <a:lnSpc>
                <a:spcPct val="100000"/>
              </a:lnSpc>
              <a:spcBef>
                <a:spcPts val="0"/>
              </a:spcBef>
              <a:spcAft>
                <a:spcPts val="0"/>
              </a:spcAft>
              <a:buNone/>
              <a:defRPr b="0" sz="700">
                <a:solidFill>
                  <a:schemeClr val="accent4"/>
                </a:solidFill>
              </a:defRPr>
            </a:lvl7pPr>
            <a:lvl8pPr lvl="7" rtl="0">
              <a:lnSpc>
                <a:spcPct val="100000"/>
              </a:lnSpc>
              <a:spcBef>
                <a:spcPts val="0"/>
              </a:spcBef>
              <a:spcAft>
                <a:spcPts val="0"/>
              </a:spcAft>
              <a:buNone/>
              <a:defRPr b="0" sz="700">
                <a:solidFill>
                  <a:schemeClr val="accent4"/>
                </a:solidFill>
              </a:defRPr>
            </a:lvl8pPr>
            <a:lvl9pPr lvl="8" rtl="0">
              <a:lnSpc>
                <a:spcPct val="100000"/>
              </a:lnSpc>
              <a:spcBef>
                <a:spcPts val="0"/>
              </a:spcBef>
              <a:spcAft>
                <a:spcPts val="0"/>
              </a:spcAft>
              <a:buNone/>
              <a:defRPr b="0" sz="700">
                <a:solidFill>
                  <a:schemeClr val="accent4"/>
                </a:solidFill>
              </a:defRPr>
            </a:lvl9pPr>
          </a:lstStyle>
          <a:p/>
        </p:txBody>
      </p:sp>
      <p:sp>
        <p:nvSpPr>
          <p:cNvPr id="396" name="Google Shape;396;p48"/>
          <p:cNvSpPr txBox="1"/>
          <p:nvPr>
            <p:ph idx="4" type="ctrTitle"/>
          </p:nvPr>
        </p:nvSpPr>
        <p:spPr>
          <a:xfrm>
            <a:off x="34975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1pPr>
            <a:lvl2pPr lvl="1"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2pPr>
            <a:lvl3pPr lvl="2"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3pPr>
            <a:lvl4pPr lvl="3"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4pPr>
            <a:lvl5pPr lvl="4"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5pPr>
            <a:lvl6pPr lvl="5"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6pPr>
            <a:lvl7pPr lvl="6"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7pPr>
            <a:lvl8pPr lvl="7"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8pPr>
            <a:lvl9pPr lvl="8" rtl="0">
              <a:spcBef>
                <a:spcPts val="0"/>
              </a:spcBef>
              <a:spcAft>
                <a:spcPts val="0"/>
              </a:spcAft>
              <a:buClr>
                <a:schemeClr val="accent4"/>
              </a:buClr>
              <a:buSzPts val="4800"/>
              <a:buFont typeface="Optimistic Display"/>
              <a:buNone/>
              <a:defRPr b="1" sz="4800">
                <a:solidFill>
                  <a:schemeClr val="accent4"/>
                </a:solidFill>
                <a:latin typeface="Optimistic Display"/>
                <a:ea typeface="Optimistic Display"/>
                <a:cs typeface="Optimistic Display"/>
                <a:sym typeface="Optimistic Display"/>
              </a:defRPr>
            </a:lvl9pPr>
          </a:lstStyle>
          <a:p/>
        </p:txBody>
      </p:sp>
      <p:sp>
        <p:nvSpPr>
          <p:cNvPr id="397" name="Google Shape;397;p48"/>
          <p:cNvSpPr txBox="1"/>
          <p:nvPr>
            <p:ph idx="5" type="subTitle"/>
          </p:nvPr>
        </p:nvSpPr>
        <p:spPr>
          <a:xfrm>
            <a:off x="349767"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solidFill>
                  <a:schemeClr val="accent4"/>
                </a:solidFill>
              </a:defRPr>
            </a:lvl1pPr>
            <a:lvl2pPr lvl="1" rtl="0">
              <a:lnSpc>
                <a:spcPct val="125000"/>
              </a:lnSpc>
              <a:spcBef>
                <a:spcPts val="0"/>
              </a:spcBef>
              <a:spcAft>
                <a:spcPts val="0"/>
              </a:spcAft>
              <a:buNone/>
              <a:defRPr b="0" sz="900">
                <a:solidFill>
                  <a:schemeClr val="accent4"/>
                </a:solidFill>
              </a:defRPr>
            </a:lvl2pPr>
            <a:lvl3pPr lvl="2" rtl="0">
              <a:lnSpc>
                <a:spcPct val="125000"/>
              </a:lnSpc>
              <a:spcBef>
                <a:spcPts val="0"/>
              </a:spcBef>
              <a:spcAft>
                <a:spcPts val="0"/>
              </a:spcAft>
              <a:buNone/>
              <a:defRPr b="0" sz="900">
                <a:solidFill>
                  <a:schemeClr val="accent4"/>
                </a:solidFill>
              </a:defRPr>
            </a:lvl3pPr>
            <a:lvl4pPr lvl="3" rtl="0">
              <a:lnSpc>
                <a:spcPct val="125000"/>
              </a:lnSpc>
              <a:spcBef>
                <a:spcPts val="0"/>
              </a:spcBef>
              <a:spcAft>
                <a:spcPts val="0"/>
              </a:spcAft>
              <a:buNone/>
              <a:defRPr b="0" sz="900">
                <a:solidFill>
                  <a:schemeClr val="accent4"/>
                </a:solidFill>
              </a:defRPr>
            </a:lvl4pPr>
            <a:lvl5pPr lvl="4" rtl="0">
              <a:lnSpc>
                <a:spcPct val="125000"/>
              </a:lnSpc>
              <a:spcBef>
                <a:spcPts val="0"/>
              </a:spcBef>
              <a:spcAft>
                <a:spcPts val="0"/>
              </a:spcAft>
              <a:buNone/>
              <a:defRPr b="0" sz="900">
                <a:solidFill>
                  <a:schemeClr val="accent4"/>
                </a:solidFill>
              </a:defRPr>
            </a:lvl5pPr>
            <a:lvl6pPr lvl="5" rtl="0">
              <a:lnSpc>
                <a:spcPct val="125000"/>
              </a:lnSpc>
              <a:spcBef>
                <a:spcPts val="0"/>
              </a:spcBef>
              <a:spcAft>
                <a:spcPts val="0"/>
              </a:spcAft>
              <a:buNone/>
              <a:defRPr b="0" sz="900">
                <a:solidFill>
                  <a:schemeClr val="accent4"/>
                </a:solidFill>
              </a:defRPr>
            </a:lvl6pPr>
            <a:lvl7pPr lvl="6" rtl="0">
              <a:lnSpc>
                <a:spcPct val="125000"/>
              </a:lnSpc>
              <a:spcBef>
                <a:spcPts val="0"/>
              </a:spcBef>
              <a:spcAft>
                <a:spcPts val="0"/>
              </a:spcAft>
              <a:buNone/>
              <a:defRPr b="0" sz="900">
                <a:solidFill>
                  <a:schemeClr val="accent4"/>
                </a:solidFill>
              </a:defRPr>
            </a:lvl7pPr>
            <a:lvl8pPr lvl="7" rtl="0">
              <a:lnSpc>
                <a:spcPct val="125000"/>
              </a:lnSpc>
              <a:spcBef>
                <a:spcPts val="0"/>
              </a:spcBef>
              <a:spcAft>
                <a:spcPts val="0"/>
              </a:spcAft>
              <a:buNone/>
              <a:defRPr b="0" sz="900">
                <a:solidFill>
                  <a:schemeClr val="accent4"/>
                </a:solidFill>
              </a:defRPr>
            </a:lvl8pPr>
            <a:lvl9pPr lvl="8" rtl="0">
              <a:lnSpc>
                <a:spcPct val="125000"/>
              </a:lnSpc>
              <a:spcBef>
                <a:spcPts val="0"/>
              </a:spcBef>
              <a:spcAft>
                <a:spcPts val="0"/>
              </a:spcAft>
              <a:buNone/>
              <a:defRPr b="0" sz="900">
                <a:solidFill>
                  <a:schemeClr val="accent4"/>
                </a:solidFill>
              </a:defRPr>
            </a:lvl9pPr>
          </a:lstStyle>
          <a:p/>
        </p:txBody>
      </p:sp>
      <p:sp>
        <p:nvSpPr>
          <p:cNvPr id="398" name="Google Shape;398;p4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1_End Card">
  <p:cSld name="SECTION_HEADER_2_1_2_3_1_1">
    <p:bg>
      <p:bgPr>
        <a:solidFill>
          <a:schemeClr val="dk1"/>
        </a:solidFill>
      </p:bgPr>
    </p:bg>
    <p:spTree>
      <p:nvGrpSpPr>
        <p:cNvPr id="399" name="Shape 399"/>
        <p:cNvGrpSpPr/>
        <p:nvPr/>
      </p:nvGrpSpPr>
      <p:grpSpPr>
        <a:xfrm>
          <a:off x="0" y="0"/>
          <a:ext cx="0" cy="0"/>
          <a:chOff x="0" y="0"/>
          <a:chExt cx="0" cy="0"/>
        </a:xfrm>
      </p:grpSpPr>
      <p:grpSp>
        <p:nvGrpSpPr>
          <p:cNvPr id="400" name="Google Shape;400;p49"/>
          <p:cNvGrpSpPr/>
          <p:nvPr/>
        </p:nvGrpSpPr>
        <p:grpSpPr>
          <a:xfrm>
            <a:off x="3286113" y="2319396"/>
            <a:ext cx="2571773" cy="505222"/>
            <a:chOff x="6972261" y="4704558"/>
            <a:chExt cx="4343478" cy="877884"/>
          </a:xfrm>
        </p:grpSpPr>
        <p:grpSp>
          <p:nvGrpSpPr>
            <p:cNvPr id="401" name="Google Shape;401;p49"/>
            <p:cNvGrpSpPr/>
            <p:nvPr/>
          </p:nvGrpSpPr>
          <p:grpSpPr>
            <a:xfrm>
              <a:off x="8566460" y="4732735"/>
              <a:ext cx="2749279" cy="849355"/>
              <a:chOff x="4940894" y="2609525"/>
              <a:chExt cx="5500759" cy="1694643"/>
            </a:xfrm>
          </p:grpSpPr>
          <p:sp>
            <p:nvSpPr>
              <p:cNvPr id="402" name="Google Shape;402;p49"/>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403" name="Google Shape;403;p49"/>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404" name="Google Shape;404;p49"/>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sp>
            <p:nvSpPr>
              <p:cNvPr id="405" name="Google Shape;405;p49"/>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chemeClr val="accent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accent4"/>
                  </a:solidFill>
                  <a:latin typeface="Optimistic Text"/>
                  <a:ea typeface="Optimistic Text"/>
                  <a:cs typeface="Optimistic Text"/>
                  <a:sym typeface="Optimistic Text"/>
                </a:endParaRPr>
              </a:p>
            </p:txBody>
          </p:sp>
        </p:grpSp>
        <p:grpSp>
          <p:nvGrpSpPr>
            <p:cNvPr id="406" name="Google Shape;406;p49"/>
            <p:cNvGrpSpPr/>
            <p:nvPr/>
          </p:nvGrpSpPr>
          <p:grpSpPr>
            <a:xfrm>
              <a:off x="6972261" y="4704558"/>
              <a:ext cx="1317179" cy="877884"/>
              <a:chOff x="1751220" y="2553305"/>
              <a:chExt cx="2635412" cy="1751564"/>
            </a:xfrm>
          </p:grpSpPr>
          <p:grpSp>
            <p:nvGrpSpPr>
              <p:cNvPr id="407" name="Google Shape;407;p49"/>
              <p:cNvGrpSpPr/>
              <p:nvPr/>
            </p:nvGrpSpPr>
            <p:grpSpPr>
              <a:xfrm>
                <a:off x="1751220" y="2553305"/>
                <a:ext cx="2635412" cy="1751564"/>
                <a:chOff x="1751220" y="2553305"/>
                <a:chExt cx="2635412" cy="1751564"/>
              </a:xfrm>
            </p:grpSpPr>
            <p:sp>
              <p:nvSpPr>
                <p:cNvPr id="408" name="Google Shape;408;p49"/>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09" name="Google Shape;409;p49"/>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10" name="Google Shape;410;p49"/>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11" name="Google Shape;411;p49"/>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412" name="Google Shape;412;p49"/>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
        <p:nvSpPr>
          <p:cNvPr id="413" name="Google Shape;413;p4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p:cSld name="TITLE_3">
    <p:bg>
      <p:bgPr>
        <a:solidFill>
          <a:schemeClr val="accent3"/>
        </a:solidFill>
      </p:bgPr>
    </p:bg>
    <p:spTree>
      <p:nvGrpSpPr>
        <p:cNvPr id="414" name="Shape 414"/>
        <p:cNvGrpSpPr/>
        <p:nvPr/>
      </p:nvGrpSpPr>
      <p:grpSpPr>
        <a:xfrm>
          <a:off x="0" y="0"/>
          <a:ext cx="0" cy="0"/>
          <a:chOff x="0" y="0"/>
          <a:chExt cx="0" cy="0"/>
        </a:xfrm>
      </p:grpSpPr>
      <p:sp>
        <p:nvSpPr>
          <p:cNvPr id="415" name="Google Shape;415;p50"/>
          <p:cNvSpPr txBox="1"/>
          <p:nvPr>
            <p:ph idx="1" type="subTitle"/>
          </p:nvPr>
        </p:nvSpPr>
        <p:spPr>
          <a:xfrm>
            <a:off x="352050"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416" name="Google Shape;416;p50"/>
          <p:cNvSpPr txBox="1"/>
          <p:nvPr>
            <p:ph idx="2" type="subTitle"/>
          </p:nvPr>
        </p:nvSpPr>
        <p:spPr>
          <a:xfrm>
            <a:off x="2110537"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417" name="Google Shape;417;p50"/>
          <p:cNvSpPr txBox="1"/>
          <p:nvPr>
            <p:ph idx="3" type="subTitle"/>
          </p:nvPr>
        </p:nvSpPr>
        <p:spPr>
          <a:xfrm>
            <a:off x="3869025" y="4507992"/>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418" name="Google Shape;418;p50"/>
          <p:cNvSpPr txBox="1"/>
          <p:nvPr>
            <p:ph type="ctrTitle"/>
          </p:nvPr>
        </p:nvSpPr>
        <p:spPr>
          <a:xfrm>
            <a:off x="352050" y="1325875"/>
            <a:ext cx="59826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9" name="Google Shape;419;p50"/>
          <p:cNvSpPr txBox="1"/>
          <p:nvPr>
            <p:ph idx="4" type="subTitle"/>
          </p:nvPr>
        </p:nvSpPr>
        <p:spPr>
          <a:xfrm>
            <a:off x="352050" y="2423160"/>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grpSp>
        <p:nvGrpSpPr>
          <p:cNvPr id="420" name="Google Shape;420;p50"/>
          <p:cNvGrpSpPr/>
          <p:nvPr/>
        </p:nvGrpSpPr>
        <p:grpSpPr>
          <a:xfrm>
            <a:off x="7933699" y="4625913"/>
            <a:ext cx="862960" cy="173755"/>
            <a:chOff x="15867399" y="9251826"/>
            <a:chExt cx="1725920" cy="347510"/>
          </a:xfrm>
        </p:grpSpPr>
        <p:grpSp>
          <p:nvGrpSpPr>
            <p:cNvPr id="421" name="Google Shape;421;p50"/>
            <p:cNvGrpSpPr/>
            <p:nvPr/>
          </p:nvGrpSpPr>
          <p:grpSpPr>
            <a:xfrm>
              <a:off x="16500868" y="9262980"/>
              <a:ext cx="1092451" cy="336217"/>
              <a:chOff x="4940894" y="2609525"/>
              <a:chExt cx="5500759" cy="1694643"/>
            </a:xfrm>
          </p:grpSpPr>
          <p:sp>
            <p:nvSpPr>
              <p:cNvPr id="422" name="Google Shape;422;p50"/>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23" name="Google Shape;423;p50"/>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24" name="Google Shape;424;p50"/>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25" name="Google Shape;425;p50"/>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nvGrpSpPr>
            <p:cNvPr id="426" name="Google Shape;426;p50"/>
            <p:cNvGrpSpPr/>
            <p:nvPr/>
          </p:nvGrpSpPr>
          <p:grpSpPr>
            <a:xfrm>
              <a:off x="15867399" y="9251826"/>
              <a:ext cx="523393" cy="347510"/>
              <a:chOff x="1751220" y="2553305"/>
              <a:chExt cx="2635412" cy="1751564"/>
            </a:xfrm>
          </p:grpSpPr>
          <p:grpSp>
            <p:nvGrpSpPr>
              <p:cNvPr id="427" name="Google Shape;427;p50"/>
              <p:cNvGrpSpPr/>
              <p:nvPr/>
            </p:nvGrpSpPr>
            <p:grpSpPr>
              <a:xfrm>
                <a:off x="1751220" y="2553305"/>
                <a:ext cx="2635412" cy="1751564"/>
                <a:chOff x="1751220" y="2553305"/>
                <a:chExt cx="2635412" cy="1751564"/>
              </a:xfrm>
            </p:grpSpPr>
            <p:sp>
              <p:nvSpPr>
                <p:cNvPr id="428" name="Google Shape;428;p50"/>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29" name="Google Shape;429;p50"/>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30" name="Google Shape;430;p50"/>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431" name="Google Shape;431;p50"/>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432" name="Google Shape;432;p50"/>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
        <p:nvSpPr>
          <p:cNvPr id="433" name="Google Shape;433;p5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Quote">
  <p:cSld name="SECTION_HEADER_2_1_2_2">
    <p:spTree>
      <p:nvGrpSpPr>
        <p:cNvPr id="63" name="Shape 63"/>
        <p:cNvGrpSpPr/>
        <p:nvPr/>
      </p:nvGrpSpPr>
      <p:grpSpPr>
        <a:xfrm>
          <a:off x="0" y="0"/>
          <a:ext cx="0" cy="0"/>
          <a:chOff x="0" y="0"/>
          <a:chExt cx="0" cy="0"/>
        </a:xfrm>
      </p:grpSpPr>
      <p:sp>
        <p:nvSpPr>
          <p:cNvPr id="64" name="Google Shape;64;p6"/>
          <p:cNvSpPr txBox="1"/>
          <p:nvPr>
            <p:ph type="title"/>
          </p:nvPr>
        </p:nvSpPr>
        <p:spPr>
          <a:xfrm>
            <a:off x="701800" y="134874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65" name="Google Shape;65;p6"/>
          <p:cNvSpPr txBox="1"/>
          <p:nvPr>
            <p:ph idx="1" type="subTitle"/>
          </p:nvPr>
        </p:nvSpPr>
        <p:spPr>
          <a:xfrm>
            <a:off x="701800" y="3653031"/>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
        <p:nvSpPr>
          <p:cNvPr id="66" name="Google Shape;66;p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Agenda">
  <p:cSld name="SECTION_HEADER_2_2_3">
    <p:bg>
      <p:bgPr>
        <a:solidFill>
          <a:schemeClr val="accent3"/>
        </a:solidFill>
      </p:bgPr>
    </p:bg>
    <p:spTree>
      <p:nvGrpSpPr>
        <p:cNvPr id="434" name="Shape 434"/>
        <p:cNvGrpSpPr/>
        <p:nvPr/>
      </p:nvGrpSpPr>
      <p:grpSpPr>
        <a:xfrm>
          <a:off x="0" y="0"/>
          <a:ext cx="0" cy="0"/>
          <a:chOff x="0" y="0"/>
          <a:chExt cx="0" cy="0"/>
        </a:xfrm>
      </p:grpSpPr>
      <p:sp>
        <p:nvSpPr>
          <p:cNvPr id="435" name="Google Shape;435;p51"/>
          <p:cNvSpPr txBox="1"/>
          <p:nvPr>
            <p:ph idx="1" type="body"/>
          </p:nvPr>
        </p:nvSpPr>
        <p:spPr>
          <a:xfrm>
            <a:off x="4926325" y="1371600"/>
            <a:ext cx="2464500" cy="3468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436" name="Google Shape;436;p51"/>
          <p:cNvSpPr txBox="1"/>
          <p:nvPr>
            <p:ph type="title"/>
          </p:nvPr>
        </p:nvSpPr>
        <p:spPr>
          <a:xfrm>
            <a:off x="701800" y="1325875"/>
            <a:ext cx="2112300" cy="8418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7" name="Google Shape;437;p5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Schedule">
  <p:cSld name="SECTION_HEADER_2_2_1_2">
    <p:bg>
      <p:bgPr>
        <a:solidFill>
          <a:schemeClr val="accent3"/>
        </a:solidFill>
      </p:bgPr>
    </p:bg>
    <p:spTree>
      <p:nvGrpSpPr>
        <p:cNvPr id="438" name="Shape 438"/>
        <p:cNvGrpSpPr/>
        <p:nvPr/>
      </p:nvGrpSpPr>
      <p:grpSpPr>
        <a:xfrm>
          <a:off x="0" y="0"/>
          <a:ext cx="0" cy="0"/>
          <a:chOff x="0" y="0"/>
          <a:chExt cx="0" cy="0"/>
        </a:xfrm>
      </p:grpSpPr>
      <p:sp>
        <p:nvSpPr>
          <p:cNvPr id="439" name="Google Shape;439;p52"/>
          <p:cNvSpPr txBox="1"/>
          <p:nvPr>
            <p:ph type="title"/>
          </p:nvPr>
        </p:nvSpPr>
        <p:spPr>
          <a:xfrm>
            <a:off x="701788" y="1325875"/>
            <a:ext cx="2112300" cy="8418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40" name="Google Shape;440;p52"/>
          <p:cNvSpPr txBox="1"/>
          <p:nvPr>
            <p:ph idx="1" type="subTitle"/>
          </p:nvPr>
        </p:nvSpPr>
        <p:spPr>
          <a:xfrm>
            <a:off x="4222225" y="155448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1" name="Google Shape;441;p52"/>
          <p:cNvSpPr txBox="1"/>
          <p:nvPr>
            <p:ph idx="2" type="subTitle"/>
          </p:nvPr>
        </p:nvSpPr>
        <p:spPr>
          <a:xfrm>
            <a:off x="6686538" y="155448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2" name="Google Shape;442;p52"/>
          <p:cNvSpPr txBox="1"/>
          <p:nvPr>
            <p:ph idx="3" type="subTitle"/>
          </p:nvPr>
        </p:nvSpPr>
        <p:spPr>
          <a:xfrm>
            <a:off x="4222225"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43" name="Google Shape;443;p52"/>
          <p:cNvSpPr txBox="1"/>
          <p:nvPr>
            <p:ph idx="4" type="subTitle"/>
          </p:nvPr>
        </p:nvSpPr>
        <p:spPr>
          <a:xfrm>
            <a:off x="6686538" y="137160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44" name="Google Shape;444;p52"/>
          <p:cNvSpPr txBox="1"/>
          <p:nvPr>
            <p:ph idx="5" type="subTitle"/>
          </p:nvPr>
        </p:nvSpPr>
        <p:spPr>
          <a:xfrm>
            <a:off x="4222225" y="242316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5" name="Google Shape;445;p52"/>
          <p:cNvSpPr txBox="1"/>
          <p:nvPr>
            <p:ph idx="6" type="subTitle"/>
          </p:nvPr>
        </p:nvSpPr>
        <p:spPr>
          <a:xfrm>
            <a:off x="6686538" y="242316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6" name="Google Shape;446;p52"/>
          <p:cNvSpPr txBox="1"/>
          <p:nvPr>
            <p:ph idx="7" type="subTitle"/>
          </p:nvPr>
        </p:nvSpPr>
        <p:spPr>
          <a:xfrm>
            <a:off x="4222225"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47" name="Google Shape;447;p52"/>
          <p:cNvSpPr txBox="1"/>
          <p:nvPr>
            <p:ph idx="8" type="subTitle"/>
          </p:nvPr>
        </p:nvSpPr>
        <p:spPr>
          <a:xfrm>
            <a:off x="6686538" y="22402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48" name="Google Shape;448;p52"/>
          <p:cNvSpPr txBox="1"/>
          <p:nvPr>
            <p:ph idx="9" type="subTitle"/>
          </p:nvPr>
        </p:nvSpPr>
        <p:spPr>
          <a:xfrm>
            <a:off x="4222225" y="329184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49" name="Google Shape;449;p52"/>
          <p:cNvSpPr txBox="1"/>
          <p:nvPr>
            <p:ph idx="13" type="subTitle"/>
          </p:nvPr>
        </p:nvSpPr>
        <p:spPr>
          <a:xfrm>
            <a:off x="6686538" y="329184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50" name="Google Shape;450;p52"/>
          <p:cNvSpPr txBox="1"/>
          <p:nvPr>
            <p:ph idx="14" type="subTitle"/>
          </p:nvPr>
        </p:nvSpPr>
        <p:spPr>
          <a:xfrm>
            <a:off x="4222225"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1" name="Google Shape;451;p52"/>
          <p:cNvSpPr txBox="1"/>
          <p:nvPr>
            <p:ph idx="15" type="subTitle"/>
          </p:nvPr>
        </p:nvSpPr>
        <p:spPr>
          <a:xfrm>
            <a:off x="6686538" y="31089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2" name="Google Shape;452;p52"/>
          <p:cNvSpPr txBox="1"/>
          <p:nvPr>
            <p:ph idx="16" type="subTitle"/>
          </p:nvPr>
        </p:nvSpPr>
        <p:spPr>
          <a:xfrm>
            <a:off x="4222225" y="416052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53" name="Google Shape;453;p52"/>
          <p:cNvSpPr txBox="1"/>
          <p:nvPr>
            <p:ph idx="17" type="subTitle"/>
          </p:nvPr>
        </p:nvSpPr>
        <p:spPr>
          <a:xfrm>
            <a:off x="6686538" y="4160520"/>
            <a:ext cx="2112300" cy="411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454" name="Google Shape;454;p52"/>
          <p:cNvSpPr txBox="1"/>
          <p:nvPr>
            <p:ph idx="18" type="subTitle"/>
          </p:nvPr>
        </p:nvSpPr>
        <p:spPr>
          <a:xfrm>
            <a:off x="4222225"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5" name="Google Shape;455;p52"/>
          <p:cNvSpPr txBox="1"/>
          <p:nvPr>
            <p:ph idx="19" type="subTitle"/>
          </p:nvPr>
        </p:nvSpPr>
        <p:spPr>
          <a:xfrm>
            <a:off x="6686538" y="39776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6" name="Google Shape;456;p52"/>
          <p:cNvSpPr txBox="1"/>
          <p:nvPr>
            <p:ph idx="20" type="subTitle"/>
          </p:nvPr>
        </p:nvSpPr>
        <p:spPr>
          <a:xfrm>
            <a:off x="4222225"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7" name="Google Shape;457;p52"/>
          <p:cNvSpPr txBox="1"/>
          <p:nvPr>
            <p:ph idx="21" type="subTitle"/>
          </p:nvPr>
        </p:nvSpPr>
        <p:spPr>
          <a:xfrm>
            <a:off x="6686538" y="178308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8" name="Google Shape;458;p52"/>
          <p:cNvSpPr txBox="1"/>
          <p:nvPr>
            <p:ph idx="22" type="subTitle"/>
          </p:nvPr>
        </p:nvSpPr>
        <p:spPr>
          <a:xfrm>
            <a:off x="4222225"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59" name="Google Shape;459;p52"/>
          <p:cNvSpPr txBox="1"/>
          <p:nvPr>
            <p:ph idx="23" type="subTitle"/>
          </p:nvPr>
        </p:nvSpPr>
        <p:spPr>
          <a:xfrm>
            <a:off x="6686538" y="265176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0" name="Google Shape;460;p52"/>
          <p:cNvSpPr txBox="1"/>
          <p:nvPr>
            <p:ph idx="24" type="subTitle"/>
          </p:nvPr>
        </p:nvSpPr>
        <p:spPr>
          <a:xfrm>
            <a:off x="4222225"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1" name="Google Shape;461;p52"/>
          <p:cNvSpPr txBox="1"/>
          <p:nvPr>
            <p:ph idx="25" type="subTitle"/>
          </p:nvPr>
        </p:nvSpPr>
        <p:spPr>
          <a:xfrm>
            <a:off x="6686538" y="352044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2" name="Google Shape;462;p52"/>
          <p:cNvSpPr txBox="1"/>
          <p:nvPr>
            <p:ph idx="26" type="subTitle"/>
          </p:nvPr>
        </p:nvSpPr>
        <p:spPr>
          <a:xfrm>
            <a:off x="4222225"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3" name="Google Shape;463;p52"/>
          <p:cNvSpPr txBox="1"/>
          <p:nvPr>
            <p:ph idx="27" type="subTitle"/>
          </p:nvPr>
        </p:nvSpPr>
        <p:spPr>
          <a:xfrm>
            <a:off x="6686538" y="4389120"/>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464" name="Google Shape;464;p5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Mission">
  <p:cSld name="SECTION_HEADER_2_1_2_1_2">
    <p:bg>
      <p:bgPr>
        <a:solidFill>
          <a:schemeClr val="accent3"/>
        </a:solidFill>
      </p:bgPr>
    </p:bg>
    <p:spTree>
      <p:nvGrpSpPr>
        <p:cNvPr id="465" name="Shape 465"/>
        <p:cNvGrpSpPr/>
        <p:nvPr/>
      </p:nvGrpSpPr>
      <p:grpSpPr>
        <a:xfrm>
          <a:off x="0" y="0"/>
          <a:ext cx="0" cy="0"/>
          <a:chOff x="0" y="0"/>
          <a:chExt cx="0" cy="0"/>
        </a:xfrm>
      </p:grpSpPr>
      <p:sp>
        <p:nvSpPr>
          <p:cNvPr id="466" name="Google Shape;466;p53"/>
          <p:cNvSpPr txBox="1"/>
          <p:nvPr>
            <p:ph type="title"/>
          </p:nvPr>
        </p:nvSpPr>
        <p:spPr>
          <a:xfrm>
            <a:off x="701800" y="178308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467" name="Google Shape;467;p53"/>
          <p:cNvSpPr txBox="1"/>
          <p:nvPr>
            <p:ph idx="1" type="subTitle"/>
          </p:nvPr>
        </p:nvSpPr>
        <p:spPr>
          <a:xfrm>
            <a:off x="701800" y="13716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
        <p:nvSpPr>
          <p:cNvPr id="468" name="Google Shape;468;p5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Quote">
  <p:cSld name="SECTION_HEADER_2_1_2_2_2">
    <p:bg>
      <p:bgPr>
        <a:solidFill>
          <a:schemeClr val="accent3"/>
        </a:solidFill>
      </p:bgPr>
    </p:bg>
    <p:spTree>
      <p:nvGrpSpPr>
        <p:cNvPr id="469" name="Shape 469"/>
        <p:cNvGrpSpPr/>
        <p:nvPr/>
      </p:nvGrpSpPr>
      <p:grpSpPr>
        <a:xfrm>
          <a:off x="0" y="0"/>
          <a:ext cx="0" cy="0"/>
          <a:chOff x="0" y="0"/>
          <a:chExt cx="0" cy="0"/>
        </a:xfrm>
      </p:grpSpPr>
      <p:sp>
        <p:nvSpPr>
          <p:cNvPr id="470" name="Google Shape;470;p54"/>
          <p:cNvSpPr txBox="1"/>
          <p:nvPr>
            <p:ph type="title"/>
          </p:nvPr>
        </p:nvSpPr>
        <p:spPr>
          <a:xfrm>
            <a:off x="701800" y="1348740"/>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471" name="Google Shape;471;p54"/>
          <p:cNvSpPr txBox="1"/>
          <p:nvPr>
            <p:ph idx="1" type="subTitle"/>
          </p:nvPr>
        </p:nvSpPr>
        <p:spPr>
          <a:xfrm>
            <a:off x="701800" y="3653031"/>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
        <p:nvSpPr>
          <p:cNvPr id="472" name="Google Shape;472;p5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Section">
  <p:cSld name="SECTION_HEADER_2_3_2">
    <p:bg>
      <p:bgPr>
        <a:solidFill>
          <a:schemeClr val="accent3"/>
        </a:solidFill>
      </p:bgPr>
    </p:bg>
    <p:spTree>
      <p:nvGrpSpPr>
        <p:cNvPr id="473" name="Shape 473"/>
        <p:cNvGrpSpPr/>
        <p:nvPr/>
      </p:nvGrpSpPr>
      <p:grpSpPr>
        <a:xfrm>
          <a:off x="0" y="0"/>
          <a:ext cx="0" cy="0"/>
          <a:chOff x="0" y="0"/>
          <a:chExt cx="0" cy="0"/>
        </a:xfrm>
      </p:grpSpPr>
      <p:sp>
        <p:nvSpPr>
          <p:cNvPr id="474" name="Google Shape;474;p55"/>
          <p:cNvSpPr txBox="1"/>
          <p:nvPr>
            <p:ph type="ctrTitle"/>
          </p:nvPr>
        </p:nvSpPr>
        <p:spPr>
          <a:xfrm>
            <a:off x="701800" y="1325875"/>
            <a:ext cx="5982600" cy="8595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5" name="Google Shape;475;p5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ext">
  <p:cSld name="TITLE_AND_BODY_1_3">
    <p:bg>
      <p:bgPr>
        <a:solidFill>
          <a:schemeClr val="accent3"/>
        </a:solidFill>
      </p:bgPr>
    </p:bg>
    <p:spTree>
      <p:nvGrpSpPr>
        <p:cNvPr id="476" name="Shape 476"/>
        <p:cNvGrpSpPr/>
        <p:nvPr/>
      </p:nvGrpSpPr>
      <p:grpSpPr>
        <a:xfrm>
          <a:off x="0" y="0"/>
          <a:ext cx="0" cy="0"/>
          <a:chOff x="0" y="0"/>
          <a:chExt cx="0" cy="0"/>
        </a:xfrm>
      </p:grpSpPr>
      <p:sp>
        <p:nvSpPr>
          <p:cNvPr id="477" name="Google Shape;477;p56"/>
          <p:cNvSpPr txBox="1"/>
          <p:nvPr>
            <p:ph type="title"/>
          </p:nvPr>
        </p:nvSpPr>
        <p:spPr>
          <a:xfrm>
            <a:off x="349750" y="1325875"/>
            <a:ext cx="7392900" cy="425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8" name="Google Shape;478;p56"/>
          <p:cNvSpPr txBox="1"/>
          <p:nvPr>
            <p:ph idx="1" type="body"/>
          </p:nvPr>
        </p:nvSpPr>
        <p:spPr>
          <a:xfrm>
            <a:off x="349750" y="2052824"/>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479" name="Google Shape;479;p56"/>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480" name="Google Shape;480;p5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ext (Two-Thirds)">
  <p:cSld name="TITLE_AND_BODY_1_1_3">
    <p:bg>
      <p:bgPr>
        <a:solidFill>
          <a:schemeClr val="accent3"/>
        </a:solidFill>
      </p:bgPr>
    </p:bg>
    <p:spTree>
      <p:nvGrpSpPr>
        <p:cNvPr id="481" name="Shape 481"/>
        <p:cNvGrpSpPr/>
        <p:nvPr/>
      </p:nvGrpSpPr>
      <p:grpSpPr>
        <a:xfrm>
          <a:off x="0" y="0"/>
          <a:ext cx="0" cy="0"/>
          <a:chOff x="0" y="0"/>
          <a:chExt cx="0" cy="0"/>
        </a:xfrm>
      </p:grpSpPr>
      <p:sp>
        <p:nvSpPr>
          <p:cNvPr id="482" name="Google Shape;482;p57"/>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483" name="Google Shape;483;p57"/>
          <p:cNvSpPr txBox="1"/>
          <p:nvPr>
            <p:ph type="title"/>
          </p:nvPr>
        </p:nvSpPr>
        <p:spPr>
          <a:xfrm>
            <a:off x="349763" y="1325875"/>
            <a:ext cx="52806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4" name="Google Shape;484;p57"/>
          <p:cNvSpPr txBox="1"/>
          <p:nvPr>
            <p:ph idx="2" type="body"/>
          </p:nvPr>
        </p:nvSpPr>
        <p:spPr>
          <a:xfrm>
            <a:off x="349763" y="2484875"/>
            <a:ext cx="52806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485" name="Google Shape;485;p5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Text (Half)">
  <p:cSld name="TITLE_AND_BODY_2_5">
    <p:bg>
      <p:bgPr>
        <a:solidFill>
          <a:schemeClr val="accent3"/>
        </a:solidFill>
      </p:bgPr>
    </p:bg>
    <p:spTree>
      <p:nvGrpSpPr>
        <p:cNvPr id="486" name="Shape 486"/>
        <p:cNvGrpSpPr/>
        <p:nvPr/>
      </p:nvGrpSpPr>
      <p:grpSpPr>
        <a:xfrm>
          <a:off x="0" y="0"/>
          <a:ext cx="0" cy="0"/>
          <a:chOff x="0" y="0"/>
          <a:chExt cx="0" cy="0"/>
        </a:xfrm>
      </p:grpSpPr>
      <p:sp>
        <p:nvSpPr>
          <p:cNvPr id="487" name="Google Shape;487;p58"/>
          <p:cNvSpPr txBox="1"/>
          <p:nvPr>
            <p:ph type="title"/>
          </p:nvPr>
        </p:nvSpPr>
        <p:spPr>
          <a:xfrm>
            <a:off x="349763" y="1325875"/>
            <a:ext cx="38724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8" name="Google Shape;488;p58"/>
          <p:cNvSpPr txBox="1"/>
          <p:nvPr>
            <p:ph idx="1" type="body"/>
          </p:nvPr>
        </p:nvSpPr>
        <p:spPr>
          <a:xfrm>
            <a:off x="349763" y="2484875"/>
            <a:ext cx="38724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489" name="Google Shape;489;p58"/>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490" name="Google Shape;490;p5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_Text (Third)">
  <p:cSld name="TITLE_AND_BODY_2_1_3">
    <p:bg>
      <p:bgPr>
        <a:solidFill>
          <a:schemeClr val="accent3"/>
        </a:solidFill>
      </p:bgPr>
    </p:bg>
    <p:spTree>
      <p:nvGrpSpPr>
        <p:cNvPr id="491" name="Shape 491"/>
        <p:cNvGrpSpPr/>
        <p:nvPr/>
      </p:nvGrpSpPr>
      <p:grpSpPr>
        <a:xfrm>
          <a:off x="0" y="0"/>
          <a:ext cx="0" cy="0"/>
          <a:chOff x="0" y="0"/>
          <a:chExt cx="0" cy="0"/>
        </a:xfrm>
      </p:grpSpPr>
      <p:sp>
        <p:nvSpPr>
          <p:cNvPr id="492" name="Google Shape;492;p59"/>
          <p:cNvSpPr txBox="1"/>
          <p:nvPr>
            <p:ph type="title"/>
          </p:nvPr>
        </p:nvSpPr>
        <p:spPr>
          <a:xfrm>
            <a:off x="349763" y="1325875"/>
            <a:ext cx="24645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3" name="Google Shape;493;p59"/>
          <p:cNvSpPr txBox="1"/>
          <p:nvPr>
            <p:ph idx="1" type="body"/>
          </p:nvPr>
        </p:nvSpPr>
        <p:spPr>
          <a:xfrm>
            <a:off x="349763" y="2921512"/>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494" name="Google Shape;494;p59"/>
          <p:cNvSpPr txBox="1"/>
          <p:nvPr>
            <p:ph idx="2"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495" name="Google Shape;495;p5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olumns (Two)">
  <p:cSld name="TITLE_AND_BODY_2_2_3">
    <p:bg>
      <p:bgPr>
        <a:solidFill>
          <a:schemeClr val="accent3"/>
        </a:solidFill>
      </p:bgPr>
    </p:bg>
    <p:spTree>
      <p:nvGrpSpPr>
        <p:cNvPr id="496" name="Shape 496"/>
        <p:cNvGrpSpPr/>
        <p:nvPr/>
      </p:nvGrpSpPr>
      <p:grpSpPr>
        <a:xfrm>
          <a:off x="0" y="0"/>
          <a:ext cx="0" cy="0"/>
          <a:chOff x="0" y="0"/>
          <a:chExt cx="0" cy="0"/>
        </a:xfrm>
      </p:grpSpPr>
      <p:sp>
        <p:nvSpPr>
          <p:cNvPr id="497" name="Google Shape;497;p60"/>
          <p:cNvSpPr txBox="1"/>
          <p:nvPr>
            <p:ph type="title"/>
          </p:nvPr>
        </p:nvSpPr>
        <p:spPr>
          <a:xfrm>
            <a:off x="701800"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8" name="Google Shape;498;p60"/>
          <p:cNvSpPr txBox="1"/>
          <p:nvPr>
            <p:ph idx="1" type="body"/>
          </p:nvPr>
        </p:nvSpPr>
        <p:spPr>
          <a:xfrm>
            <a:off x="701800"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499" name="Google Shape;499;p60"/>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00" name="Google Shape;500;p60"/>
          <p:cNvSpPr txBox="1"/>
          <p:nvPr>
            <p:ph idx="3" type="title"/>
          </p:nvPr>
        </p:nvSpPr>
        <p:spPr>
          <a:xfrm>
            <a:off x="5278375" y="1325875"/>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 name="Google Shape;501;p60"/>
          <p:cNvSpPr txBox="1"/>
          <p:nvPr>
            <p:ph idx="4" type="body"/>
          </p:nvPr>
        </p:nvSpPr>
        <p:spPr>
          <a:xfrm>
            <a:off x="5278375" y="2921512"/>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02" name="Google Shape;502;p6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Section">
  <p:cSld name="SECTION_HEADER_2_3">
    <p:spTree>
      <p:nvGrpSpPr>
        <p:cNvPr id="67" name="Shape 67"/>
        <p:cNvGrpSpPr/>
        <p:nvPr/>
      </p:nvGrpSpPr>
      <p:grpSpPr>
        <a:xfrm>
          <a:off x="0" y="0"/>
          <a:ext cx="0" cy="0"/>
          <a:chOff x="0" y="0"/>
          <a:chExt cx="0" cy="0"/>
        </a:xfrm>
      </p:grpSpPr>
      <p:sp>
        <p:nvSpPr>
          <p:cNvPr id="68" name="Google Shape;68;p7"/>
          <p:cNvSpPr txBox="1"/>
          <p:nvPr>
            <p:ph type="ctrTitle"/>
          </p:nvPr>
        </p:nvSpPr>
        <p:spPr>
          <a:xfrm>
            <a:off x="701800" y="1325875"/>
            <a:ext cx="5982600" cy="8595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Columns (Three)">
  <p:cSld name="TITLE_AND_BODY_2_2_1_4">
    <p:bg>
      <p:bgPr>
        <a:solidFill>
          <a:schemeClr val="accent3"/>
        </a:solidFill>
      </p:bgPr>
    </p:bg>
    <p:spTree>
      <p:nvGrpSpPr>
        <p:cNvPr id="503" name="Shape 503"/>
        <p:cNvGrpSpPr/>
        <p:nvPr/>
      </p:nvGrpSpPr>
      <p:grpSpPr>
        <a:xfrm>
          <a:off x="0" y="0"/>
          <a:ext cx="0" cy="0"/>
          <a:chOff x="0" y="0"/>
          <a:chExt cx="0" cy="0"/>
        </a:xfrm>
      </p:grpSpPr>
      <p:sp>
        <p:nvSpPr>
          <p:cNvPr id="504" name="Google Shape;504;p61"/>
          <p:cNvSpPr txBox="1"/>
          <p:nvPr>
            <p:ph type="title"/>
          </p:nvPr>
        </p:nvSpPr>
        <p:spPr>
          <a:xfrm>
            <a:off x="701788"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05" name="Google Shape;505;p61"/>
          <p:cNvSpPr txBox="1"/>
          <p:nvPr>
            <p:ph idx="1" type="body"/>
          </p:nvPr>
        </p:nvSpPr>
        <p:spPr>
          <a:xfrm>
            <a:off x="701788"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06" name="Google Shape;506;p61"/>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07" name="Google Shape;507;p61"/>
          <p:cNvSpPr txBox="1"/>
          <p:nvPr>
            <p:ph idx="3" type="title"/>
          </p:nvPr>
        </p:nvSpPr>
        <p:spPr>
          <a:xfrm>
            <a:off x="3518150"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08" name="Google Shape;508;p61"/>
          <p:cNvSpPr txBox="1"/>
          <p:nvPr>
            <p:ph idx="4" type="body"/>
          </p:nvPr>
        </p:nvSpPr>
        <p:spPr>
          <a:xfrm>
            <a:off x="3518150"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09" name="Google Shape;509;p61"/>
          <p:cNvSpPr txBox="1"/>
          <p:nvPr>
            <p:ph idx="5" type="title"/>
          </p:nvPr>
        </p:nvSpPr>
        <p:spPr>
          <a:xfrm>
            <a:off x="6334513" y="1353312"/>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10" name="Google Shape;510;p61"/>
          <p:cNvSpPr txBox="1"/>
          <p:nvPr>
            <p:ph idx="6" type="body"/>
          </p:nvPr>
        </p:nvSpPr>
        <p:spPr>
          <a:xfrm>
            <a:off x="6334513" y="2577087"/>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11" name="Google Shape;511;p6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_Columns (Four)">
  <p:cSld name="TITLE_AND_BODY_2_2_1_1_2">
    <p:bg>
      <p:bgPr>
        <a:solidFill>
          <a:schemeClr val="accent3"/>
        </a:solidFill>
      </p:bgPr>
    </p:bg>
    <p:spTree>
      <p:nvGrpSpPr>
        <p:cNvPr id="512" name="Shape 512"/>
        <p:cNvGrpSpPr/>
        <p:nvPr/>
      </p:nvGrpSpPr>
      <p:grpSpPr>
        <a:xfrm>
          <a:off x="0" y="0"/>
          <a:ext cx="0" cy="0"/>
          <a:chOff x="0" y="0"/>
          <a:chExt cx="0" cy="0"/>
        </a:xfrm>
      </p:grpSpPr>
      <p:sp>
        <p:nvSpPr>
          <p:cNvPr id="513" name="Google Shape;513;p62"/>
          <p:cNvSpPr txBox="1"/>
          <p:nvPr>
            <p:ph type="title"/>
          </p:nvPr>
        </p:nvSpPr>
        <p:spPr>
          <a:xfrm>
            <a:off x="7017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14" name="Google Shape;514;p62"/>
          <p:cNvSpPr txBox="1"/>
          <p:nvPr>
            <p:ph idx="1" type="body"/>
          </p:nvPr>
        </p:nvSpPr>
        <p:spPr>
          <a:xfrm>
            <a:off x="7017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15" name="Google Shape;515;p62"/>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16" name="Google Shape;516;p62"/>
          <p:cNvSpPr txBox="1"/>
          <p:nvPr>
            <p:ph idx="3" type="title"/>
          </p:nvPr>
        </p:nvSpPr>
        <p:spPr>
          <a:xfrm>
            <a:off x="2814050"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17" name="Google Shape;517;p62"/>
          <p:cNvSpPr txBox="1"/>
          <p:nvPr>
            <p:ph idx="4" type="body"/>
          </p:nvPr>
        </p:nvSpPr>
        <p:spPr>
          <a:xfrm>
            <a:off x="2814050"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18" name="Google Shape;518;p62"/>
          <p:cNvSpPr txBox="1"/>
          <p:nvPr>
            <p:ph idx="5" type="title"/>
          </p:nvPr>
        </p:nvSpPr>
        <p:spPr>
          <a:xfrm>
            <a:off x="4926313"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19" name="Google Shape;519;p62"/>
          <p:cNvSpPr txBox="1"/>
          <p:nvPr>
            <p:ph idx="6" type="body"/>
          </p:nvPr>
        </p:nvSpPr>
        <p:spPr>
          <a:xfrm>
            <a:off x="4926313"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20" name="Google Shape;520;p62"/>
          <p:cNvSpPr txBox="1"/>
          <p:nvPr>
            <p:ph idx="7" type="title"/>
          </p:nvPr>
        </p:nvSpPr>
        <p:spPr>
          <a:xfrm>
            <a:off x="7038588" y="1353312"/>
            <a:ext cx="14082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21" name="Google Shape;521;p62"/>
          <p:cNvSpPr txBox="1"/>
          <p:nvPr>
            <p:ph idx="8" type="body"/>
          </p:nvPr>
        </p:nvSpPr>
        <p:spPr>
          <a:xfrm>
            <a:off x="7038588" y="2500888"/>
            <a:ext cx="1408200" cy="227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22" name="Google Shape;522;p6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_Points (Two)">
  <p:cSld name="TITLE_AND_BODY_2_2_1_2_2_2">
    <p:bg>
      <p:bgPr>
        <a:solidFill>
          <a:schemeClr val="accent3"/>
        </a:solidFill>
      </p:bgPr>
    </p:bg>
    <p:spTree>
      <p:nvGrpSpPr>
        <p:cNvPr id="523" name="Shape 523"/>
        <p:cNvGrpSpPr/>
        <p:nvPr/>
      </p:nvGrpSpPr>
      <p:grpSpPr>
        <a:xfrm>
          <a:off x="0" y="0"/>
          <a:ext cx="0" cy="0"/>
          <a:chOff x="0" y="0"/>
          <a:chExt cx="0" cy="0"/>
        </a:xfrm>
      </p:grpSpPr>
      <p:sp>
        <p:nvSpPr>
          <p:cNvPr id="524" name="Google Shape;524;p63"/>
          <p:cNvSpPr txBox="1"/>
          <p:nvPr>
            <p:ph type="title"/>
          </p:nvPr>
        </p:nvSpPr>
        <p:spPr>
          <a:xfrm>
            <a:off x="701800"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25" name="Google Shape;525;p63"/>
          <p:cNvSpPr txBox="1"/>
          <p:nvPr>
            <p:ph idx="1" type="body"/>
          </p:nvPr>
        </p:nvSpPr>
        <p:spPr>
          <a:xfrm>
            <a:off x="701800"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26" name="Google Shape;526;p63"/>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27" name="Google Shape;527;p63"/>
          <p:cNvSpPr txBox="1"/>
          <p:nvPr>
            <p:ph idx="3" type="title"/>
          </p:nvPr>
        </p:nvSpPr>
        <p:spPr>
          <a:xfrm>
            <a:off x="5278363" y="320497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28" name="Google Shape;528;p63"/>
          <p:cNvSpPr txBox="1"/>
          <p:nvPr>
            <p:ph idx="4" type="body"/>
          </p:nvPr>
        </p:nvSpPr>
        <p:spPr>
          <a:xfrm>
            <a:off x="5278363" y="3947950"/>
            <a:ext cx="3168600" cy="845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29" name="Google Shape;529;p6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Points (Three)">
  <p:cSld name="TITLE_AND_BODY_2_2_1_2_4">
    <p:bg>
      <p:bgPr>
        <a:solidFill>
          <a:schemeClr val="accent3"/>
        </a:solidFill>
      </p:bgPr>
    </p:bg>
    <p:spTree>
      <p:nvGrpSpPr>
        <p:cNvPr id="530" name="Shape 530"/>
        <p:cNvGrpSpPr/>
        <p:nvPr/>
      </p:nvGrpSpPr>
      <p:grpSpPr>
        <a:xfrm>
          <a:off x="0" y="0"/>
          <a:ext cx="0" cy="0"/>
          <a:chOff x="0" y="0"/>
          <a:chExt cx="0" cy="0"/>
        </a:xfrm>
      </p:grpSpPr>
      <p:sp>
        <p:nvSpPr>
          <p:cNvPr id="531" name="Google Shape;531;p64"/>
          <p:cNvSpPr txBox="1"/>
          <p:nvPr>
            <p:ph type="title"/>
          </p:nvPr>
        </p:nvSpPr>
        <p:spPr>
          <a:xfrm>
            <a:off x="523463"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32" name="Google Shape;532;p64"/>
          <p:cNvSpPr txBox="1"/>
          <p:nvPr>
            <p:ph idx="1" type="body"/>
          </p:nvPr>
        </p:nvSpPr>
        <p:spPr>
          <a:xfrm>
            <a:off x="523463"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33" name="Google Shape;533;p64"/>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34" name="Google Shape;534;p64"/>
          <p:cNvSpPr txBox="1"/>
          <p:nvPr>
            <p:ph idx="3" type="title"/>
          </p:nvPr>
        </p:nvSpPr>
        <p:spPr>
          <a:xfrm>
            <a:off x="3339825"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35" name="Google Shape;535;p64"/>
          <p:cNvSpPr txBox="1"/>
          <p:nvPr>
            <p:ph idx="4" type="body"/>
          </p:nvPr>
        </p:nvSpPr>
        <p:spPr>
          <a:xfrm>
            <a:off x="3339825" y="3635899"/>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36" name="Google Shape;536;p64"/>
          <p:cNvSpPr txBox="1"/>
          <p:nvPr>
            <p:ph idx="5" type="title"/>
          </p:nvPr>
        </p:nvSpPr>
        <p:spPr>
          <a:xfrm>
            <a:off x="6156188" y="3040825"/>
            <a:ext cx="24645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37" name="Google Shape;537;p64"/>
          <p:cNvSpPr txBox="1"/>
          <p:nvPr>
            <p:ph idx="6" type="body"/>
          </p:nvPr>
        </p:nvSpPr>
        <p:spPr>
          <a:xfrm>
            <a:off x="6156188" y="3635900"/>
            <a:ext cx="2464500" cy="1157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38" name="Google Shape;538;p6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_Points (Four)">
  <p:cSld name="TITLE_AND_BODY_2_2_1_2_1_3">
    <p:bg>
      <p:bgPr>
        <a:solidFill>
          <a:schemeClr val="accent3"/>
        </a:solidFill>
      </p:bgPr>
    </p:bg>
    <p:spTree>
      <p:nvGrpSpPr>
        <p:cNvPr id="539" name="Shape 539"/>
        <p:cNvGrpSpPr/>
        <p:nvPr/>
      </p:nvGrpSpPr>
      <p:grpSpPr>
        <a:xfrm>
          <a:off x="0" y="0"/>
          <a:ext cx="0" cy="0"/>
          <a:chOff x="0" y="0"/>
          <a:chExt cx="0" cy="0"/>
        </a:xfrm>
      </p:grpSpPr>
      <p:sp>
        <p:nvSpPr>
          <p:cNvPr id="540" name="Google Shape;540;p65"/>
          <p:cNvSpPr txBox="1"/>
          <p:nvPr>
            <p:ph type="title"/>
          </p:nvPr>
        </p:nvSpPr>
        <p:spPr>
          <a:xfrm>
            <a:off x="5234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41" name="Google Shape;541;p65"/>
          <p:cNvSpPr txBox="1"/>
          <p:nvPr>
            <p:ph idx="1" type="body"/>
          </p:nvPr>
        </p:nvSpPr>
        <p:spPr>
          <a:xfrm>
            <a:off x="5234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42" name="Google Shape;542;p65"/>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43" name="Google Shape;543;p65"/>
          <p:cNvSpPr txBox="1"/>
          <p:nvPr>
            <p:ph idx="3" type="title"/>
          </p:nvPr>
        </p:nvSpPr>
        <p:spPr>
          <a:xfrm>
            <a:off x="2635738"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44" name="Google Shape;544;p65"/>
          <p:cNvSpPr txBox="1"/>
          <p:nvPr>
            <p:ph idx="4" type="body"/>
          </p:nvPr>
        </p:nvSpPr>
        <p:spPr>
          <a:xfrm>
            <a:off x="2635738" y="3634734"/>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45" name="Google Shape;545;p65"/>
          <p:cNvSpPr txBox="1"/>
          <p:nvPr>
            <p:ph idx="5" type="title"/>
          </p:nvPr>
        </p:nvSpPr>
        <p:spPr>
          <a:xfrm>
            <a:off x="4748000"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46" name="Google Shape;546;p65"/>
          <p:cNvSpPr txBox="1"/>
          <p:nvPr>
            <p:ph idx="6" type="body"/>
          </p:nvPr>
        </p:nvSpPr>
        <p:spPr>
          <a:xfrm>
            <a:off x="4748000"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47" name="Google Shape;547;p65"/>
          <p:cNvSpPr txBox="1"/>
          <p:nvPr>
            <p:ph idx="7" type="title"/>
          </p:nvPr>
        </p:nvSpPr>
        <p:spPr>
          <a:xfrm>
            <a:off x="6860275" y="3040375"/>
            <a:ext cx="1760100" cy="4776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sz="1400"/>
            </a:lvl2pPr>
            <a:lvl3pPr lvl="2" rtl="0">
              <a:lnSpc>
                <a:spcPct val="115000"/>
              </a:lnSpc>
              <a:spcBef>
                <a:spcPts val="0"/>
              </a:spcBef>
              <a:spcAft>
                <a:spcPts val="0"/>
              </a:spcAft>
              <a:buSzPts val="1400"/>
              <a:buNone/>
              <a:defRPr sz="1400"/>
            </a:lvl3pPr>
            <a:lvl4pPr lvl="3" rtl="0">
              <a:lnSpc>
                <a:spcPct val="115000"/>
              </a:lnSpc>
              <a:spcBef>
                <a:spcPts val="0"/>
              </a:spcBef>
              <a:spcAft>
                <a:spcPts val="0"/>
              </a:spcAft>
              <a:buSzPts val="1400"/>
              <a:buNone/>
              <a:defRPr sz="1400"/>
            </a:lvl4pPr>
            <a:lvl5pPr lvl="4" rtl="0">
              <a:lnSpc>
                <a:spcPct val="115000"/>
              </a:lnSpc>
              <a:spcBef>
                <a:spcPts val="0"/>
              </a:spcBef>
              <a:spcAft>
                <a:spcPts val="0"/>
              </a:spcAft>
              <a:buSzPts val="1400"/>
              <a:buNone/>
              <a:defRPr sz="1400"/>
            </a:lvl5pPr>
            <a:lvl6pPr lvl="5" rtl="0">
              <a:lnSpc>
                <a:spcPct val="115000"/>
              </a:lnSpc>
              <a:spcBef>
                <a:spcPts val="0"/>
              </a:spcBef>
              <a:spcAft>
                <a:spcPts val="0"/>
              </a:spcAft>
              <a:buSzPts val="1400"/>
              <a:buNone/>
              <a:defRPr sz="1400"/>
            </a:lvl6pPr>
            <a:lvl7pPr lvl="6" rtl="0">
              <a:lnSpc>
                <a:spcPct val="115000"/>
              </a:lnSpc>
              <a:spcBef>
                <a:spcPts val="0"/>
              </a:spcBef>
              <a:spcAft>
                <a:spcPts val="0"/>
              </a:spcAft>
              <a:buSzPts val="1400"/>
              <a:buNone/>
              <a:defRPr sz="1400"/>
            </a:lvl7pPr>
            <a:lvl8pPr lvl="7" rtl="0">
              <a:lnSpc>
                <a:spcPct val="115000"/>
              </a:lnSpc>
              <a:spcBef>
                <a:spcPts val="0"/>
              </a:spcBef>
              <a:spcAft>
                <a:spcPts val="0"/>
              </a:spcAft>
              <a:buSzPts val="1400"/>
              <a:buNone/>
              <a:defRPr sz="1400"/>
            </a:lvl8pPr>
            <a:lvl9pPr lvl="8" rtl="0">
              <a:lnSpc>
                <a:spcPct val="115000"/>
              </a:lnSpc>
              <a:spcBef>
                <a:spcPts val="0"/>
              </a:spcBef>
              <a:spcAft>
                <a:spcPts val="0"/>
              </a:spcAft>
              <a:buSzPts val="1400"/>
              <a:buNone/>
              <a:defRPr sz="1400"/>
            </a:lvl9pPr>
          </a:lstStyle>
          <a:p/>
        </p:txBody>
      </p:sp>
      <p:sp>
        <p:nvSpPr>
          <p:cNvPr id="548" name="Google Shape;548;p65"/>
          <p:cNvSpPr txBox="1"/>
          <p:nvPr>
            <p:ph idx="8" type="body"/>
          </p:nvPr>
        </p:nvSpPr>
        <p:spPr>
          <a:xfrm>
            <a:off x="6860275" y="3634735"/>
            <a:ext cx="1760100" cy="11589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549" name="Google Shape;549;p6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_Big Stat">
  <p:cSld name="TITLE_1_4">
    <p:bg>
      <p:bgPr>
        <a:solidFill>
          <a:schemeClr val="accent3"/>
        </a:solidFill>
      </p:bgPr>
    </p:bg>
    <p:spTree>
      <p:nvGrpSpPr>
        <p:cNvPr id="550" name="Shape 550"/>
        <p:cNvGrpSpPr/>
        <p:nvPr/>
      </p:nvGrpSpPr>
      <p:grpSpPr>
        <a:xfrm>
          <a:off x="0" y="0"/>
          <a:ext cx="0" cy="0"/>
          <a:chOff x="0" y="0"/>
          <a:chExt cx="0" cy="0"/>
        </a:xfrm>
      </p:grpSpPr>
      <p:sp>
        <p:nvSpPr>
          <p:cNvPr id="551" name="Google Shape;551;p66"/>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52" name="Google Shape;552;p66"/>
          <p:cNvSpPr txBox="1"/>
          <p:nvPr>
            <p:ph type="ctrTitle"/>
          </p:nvPr>
        </p:nvSpPr>
        <p:spPr>
          <a:xfrm>
            <a:off x="701800" y="1691640"/>
            <a:ext cx="7041000" cy="11010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553" name="Google Shape;553;p66"/>
          <p:cNvSpPr txBox="1"/>
          <p:nvPr>
            <p:ph idx="2" type="subTitle"/>
          </p:nvPr>
        </p:nvSpPr>
        <p:spPr>
          <a:xfrm>
            <a:off x="701850" y="2729484"/>
            <a:ext cx="70410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54" name="Google Shape;554;p66"/>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55" name="Google Shape;555;p6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_Stats (Two)">
  <p:cSld name="TITLE_1_1_3">
    <p:bg>
      <p:bgPr>
        <a:solidFill>
          <a:schemeClr val="accent3"/>
        </a:solidFill>
      </p:bgPr>
    </p:bg>
    <p:spTree>
      <p:nvGrpSpPr>
        <p:cNvPr id="556" name="Shape 556"/>
        <p:cNvGrpSpPr/>
        <p:nvPr/>
      </p:nvGrpSpPr>
      <p:grpSpPr>
        <a:xfrm>
          <a:off x="0" y="0"/>
          <a:ext cx="0" cy="0"/>
          <a:chOff x="0" y="0"/>
          <a:chExt cx="0" cy="0"/>
        </a:xfrm>
      </p:grpSpPr>
      <p:sp>
        <p:nvSpPr>
          <p:cNvPr id="557" name="Google Shape;557;p67"/>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58" name="Google Shape;558;p67"/>
          <p:cNvSpPr txBox="1"/>
          <p:nvPr>
            <p:ph type="ctrTitle"/>
          </p:nvPr>
        </p:nvSpPr>
        <p:spPr>
          <a:xfrm>
            <a:off x="701800" y="1691638"/>
            <a:ext cx="3168600" cy="11010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559" name="Google Shape;559;p67"/>
          <p:cNvSpPr txBox="1"/>
          <p:nvPr>
            <p:ph idx="2" type="subTitle"/>
          </p:nvPr>
        </p:nvSpPr>
        <p:spPr>
          <a:xfrm>
            <a:off x="701850"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60" name="Google Shape;560;p67"/>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61" name="Google Shape;561;p67"/>
          <p:cNvSpPr txBox="1"/>
          <p:nvPr>
            <p:ph idx="4" type="ctrTitle"/>
          </p:nvPr>
        </p:nvSpPr>
        <p:spPr>
          <a:xfrm>
            <a:off x="5278375" y="1691638"/>
            <a:ext cx="3168600" cy="11010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562" name="Google Shape;562;p67"/>
          <p:cNvSpPr txBox="1"/>
          <p:nvPr>
            <p:ph idx="5" type="subTitle"/>
          </p:nvPr>
        </p:nvSpPr>
        <p:spPr>
          <a:xfrm>
            <a:off x="5278425" y="2729488"/>
            <a:ext cx="3168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63" name="Google Shape;563;p67"/>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Stats (Three)">
  <p:cSld name="TITLE_1_1_1_2">
    <p:bg>
      <p:bgPr>
        <a:solidFill>
          <a:schemeClr val="accent3"/>
        </a:solidFill>
      </p:bgPr>
    </p:bg>
    <p:spTree>
      <p:nvGrpSpPr>
        <p:cNvPr id="564" name="Shape 564"/>
        <p:cNvGrpSpPr/>
        <p:nvPr/>
      </p:nvGrpSpPr>
      <p:grpSpPr>
        <a:xfrm>
          <a:off x="0" y="0"/>
          <a:ext cx="0" cy="0"/>
          <a:chOff x="0" y="0"/>
          <a:chExt cx="0" cy="0"/>
        </a:xfrm>
      </p:grpSpPr>
      <p:sp>
        <p:nvSpPr>
          <p:cNvPr id="565" name="Google Shape;565;p68"/>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66" name="Google Shape;566;p68"/>
          <p:cNvSpPr txBox="1"/>
          <p:nvPr>
            <p:ph type="ctrTitle"/>
          </p:nvPr>
        </p:nvSpPr>
        <p:spPr>
          <a:xfrm>
            <a:off x="701800" y="197523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67" name="Google Shape;567;p68"/>
          <p:cNvSpPr txBox="1"/>
          <p:nvPr>
            <p:ph idx="2" type="subTitle"/>
          </p:nvPr>
        </p:nvSpPr>
        <p:spPr>
          <a:xfrm>
            <a:off x="70185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68" name="Google Shape;568;p68"/>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69" name="Google Shape;569;p68"/>
          <p:cNvSpPr txBox="1"/>
          <p:nvPr>
            <p:ph idx="4" type="ctrTitle"/>
          </p:nvPr>
        </p:nvSpPr>
        <p:spPr>
          <a:xfrm>
            <a:off x="3515825" y="197534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70" name="Google Shape;570;p68"/>
          <p:cNvSpPr txBox="1"/>
          <p:nvPr>
            <p:ph idx="5" type="subTitle"/>
          </p:nvPr>
        </p:nvSpPr>
        <p:spPr>
          <a:xfrm>
            <a:off x="3515875"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71" name="Google Shape;571;p68"/>
          <p:cNvSpPr txBox="1"/>
          <p:nvPr>
            <p:ph idx="6" type="ctrTitle"/>
          </p:nvPr>
        </p:nvSpPr>
        <p:spPr>
          <a:xfrm>
            <a:off x="6329850" y="1975348"/>
            <a:ext cx="2112300" cy="735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72" name="Google Shape;572;p68"/>
          <p:cNvSpPr txBox="1"/>
          <p:nvPr>
            <p:ph idx="7" type="subTitle"/>
          </p:nvPr>
        </p:nvSpPr>
        <p:spPr>
          <a:xfrm>
            <a:off x="6329900" y="2729488"/>
            <a:ext cx="21123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73" name="Google Shape;573;p6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0_Stat (Half)">
  <p:cSld name="TITLE_1_2_2_5">
    <p:bg>
      <p:bgPr>
        <a:solidFill>
          <a:schemeClr val="accent3"/>
        </a:solidFill>
      </p:bgPr>
    </p:bg>
    <p:spTree>
      <p:nvGrpSpPr>
        <p:cNvPr id="574" name="Shape 574"/>
        <p:cNvGrpSpPr/>
        <p:nvPr/>
      </p:nvGrpSpPr>
      <p:grpSpPr>
        <a:xfrm>
          <a:off x="0" y="0"/>
          <a:ext cx="0" cy="0"/>
          <a:chOff x="0" y="0"/>
          <a:chExt cx="0" cy="0"/>
        </a:xfrm>
      </p:grpSpPr>
      <p:sp>
        <p:nvSpPr>
          <p:cNvPr id="575" name="Google Shape;575;p69"/>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76" name="Google Shape;576;p69"/>
          <p:cNvSpPr txBox="1"/>
          <p:nvPr>
            <p:ph type="ctrTitle"/>
          </p:nvPr>
        </p:nvSpPr>
        <p:spPr>
          <a:xfrm>
            <a:off x="701800" y="1691640"/>
            <a:ext cx="38724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2pPr>
            <a:lvl3pPr lvl="2"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3pPr>
            <a:lvl4pPr lvl="3"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4pPr>
            <a:lvl5pPr lvl="4"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5pPr>
            <a:lvl6pPr lvl="5"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6pPr>
            <a:lvl7pPr lvl="6"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7pPr>
            <a:lvl8pPr lvl="7"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8pPr>
            <a:lvl9pPr lvl="8"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9pPr>
          </a:lstStyle>
          <a:p/>
        </p:txBody>
      </p:sp>
      <p:sp>
        <p:nvSpPr>
          <p:cNvPr id="577" name="Google Shape;577;p69"/>
          <p:cNvSpPr txBox="1"/>
          <p:nvPr>
            <p:ph idx="2" type="subTitle"/>
          </p:nvPr>
        </p:nvSpPr>
        <p:spPr>
          <a:xfrm>
            <a:off x="701828" y="2729484"/>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78" name="Google Shape;578;p69"/>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79" name="Google Shape;579;p6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3_Stats (Half)">
  <p:cSld name="TITLE_1_2_7">
    <p:bg>
      <p:bgPr>
        <a:solidFill>
          <a:schemeClr val="accent3"/>
        </a:solidFill>
      </p:bgPr>
    </p:bg>
    <p:spTree>
      <p:nvGrpSpPr>
        <p:cNvPr id="580" name="Shape 580"/>
        <p:cNvGrpSpPr/>
        <p:nvPr/>
      </p:nvGrpSpPr>
      <p:grpSpPr>
        <a:xfrm>
          <a:off x="0" y="0"/>
          <a:ext cx="0" cy="0"/>
          <a:chOff x="0" y="0"/>
          <a:chExt cx="0" cy="0"/>
        </a:xfrm>
      </p:grpSpPr>
      <p:sp>
        <p:nvSpPr>
          <p:cNvPr id="581" name="Google Shape;581;p70"/>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82" name="Google Shape;582;p70"/>
          <p:cNvSpPr txBox="1"/>
          <p:nvPr>
            <p:ph type="ctrTitle"/>
          </p:nvPr>
        </p:nvSpPr>
        <p:spPr>
          <a:xfrm>
            <a:off x="701800" y="1234438"/>
            <a:ext cx="38724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83" name="Google Shape;583;p70"/>
          <p:cNvSpPr txBox="1"/>
          <p:nvPr>
            <p:ph idx="2" type="subTitle"/>
          </p:nvPr>
        </p:nvSpPr>
        <p:spPr>
          <a:xfrm>
            <a:off x="701828" y="1985486"/>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84" name="Google Shape;584;p70"/>
          <p:cNvSpPr txBox="1"/>
          <p:nvPr>
            <p:ph idx="3" type="subTitle"/>
          </p:nvPr>
        </p:nvSpPr>
        <p:spPr>
          <a:xfrm>
            <a:off x="349763" y="4585713"/>
            <a:ext cx="3520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85" name="Google Shape;585;p70"/>
          <p:cNvSpPr txBox="1"/>
          <p:nvPr>
            <p:ph idx="4" type="ctrTitle"/>
          </p:nvPr>
        </p:nvSpPr>
        <p:spPr>
          <a:xfrm>
            <a:off x="701800" y="2680850"/>
            <a:ext cx="38724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86" name="Google Shape;586;p70"/>
          <p:cNvSpPr txBox="1"/>
          <p:nvPr>
            <p:ph idx="5" type="subTitle"/>
          </p:nvPr>
        </p:nvSpPr>
        <p:spPr>
          <a:xfrm>
            <a:off x="701828" y="3432050"/>
            <a:ext cx="38724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87" name="Google Shape;587;p7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ext">
  <p:cSld name="TITLE_AND_BODY_1">
    <p:spTree>
      <p:nvGrpSpPr>
        <p:cNvPr id="70" name="Shape 70"/>
        <p:cNvGrpSpPr/>
        <p:nvPr/>
      </p:nvGrpSpPr>
      <p:grpSpPr>
        <a:xfrm>
          <a:off x="0" y="0"/>
          <a:ext cx="0" cy="0"/>
          <a:chOff x="0" y="0"/>
          <a:chExt cx="0" cy="0"/>
        </a:xfrm>
      </p:grpSpPr>
      <p:sp>
        <p:nvSpPr>
          <p:cNvPr id="71" name="Google Shape;71;p8"/>
          <p:cNvSpPr txBox="1"/>
          <p:nvPr>
            <p:ph type="title"/>
          </p:nvPr>
        </p:nvSpPr>
        <p:spPr>
          <a:xfrm>
            <a:off x="349750" y="1325875"/>
            <a:ext cx="7392900" cy="425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8"/>
          <p:cNvSpPr txBox="1"/>
          <p:nvPr>
            <p:ph idx="1" type="body"/>
          </p:nvPr>
        </p:nvSpPr>
        <p:spPr>
          <a:xfrm>
            <a:off x="349750" y="2052824"/>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3" name="Google Shape;73;p8"/>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4" name="Google Shape;74;p8"/>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6_Stat (Third)">
  <p:cSld name="TITLE_1_2_2_1_3">
    <p:bg>
      <p:bgPr>
        <a:solidFill>
          <a:schemeClr val="accent3"/>
        </a:solidFill>
      </p:bgPr>
    </p:bg>
    <p:spTree>
      <p:nvGrpSpPr>
        <p:cNvPr id="588" name="Shape 588"/>
        <p:cNvGrpSpPr/>
        <p:nvPr/>
      </p:nvGrpSpPr>
      <p:grpSpPr>
        <a:xfrm>
          <a:off x="0" y="0"/>
          <a:ext cx="0" cy="0"/>
          <a:chOff x="0" y="0"/>
          <a:chExt cx="0" cy="0"/>
        </a:xfrm>
      </p:grpSpPr>
      <p:sp>
        <p:nvSpPr>
          <p:cNvPr id="589" name="Google Shape;589;p71"/>
          <p:cNvSpPr txBox="1"/>
          <p:nvPr>
            <p:ph idx="1" type="subTitle"/>
          </p:nvPr>
        </p:nvSpPr>
        <p:spPr>
          <a:xfrm>
            <a:off x="349763"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590" name="Google Shape;590;p71"/>
          <p:cNvSpPr txBox="1"/>
          <p:nvPr>
            <p:ph type="ctrTitle"/>
          </p:nvPr>
        </p:nvSpPr>
        <p:spPr>
          <a:xfrm>
            <a:off x="349750" y="1691640"/>
            <a:ext cx="2464500" cy="1101900"/>
          </a:xfrm>
          <a:prstGeom prst="rect">
            <a:avLst/>
          </a:prstGeom>
        </p:spPr>
        <p:txBody>
          <a:bodyPr anchorCtr="0" anchor="b" bIns="0" lIns="0" spcFirstLastPara="1" rIns="0" wrap="square" tIns="0">
            <a:noAutofit/>
          </a:bodyPr>
          <a:lstStyle>
            <a:lvl1pPr lvl="0" rtl="0">
              <a:spcBef>
                <a:spcPts val="0"/>
              </a:spcBef>
              <a:spcAft>
                <a:spcPts val="0"/>
              </a:spcAft>
              <a:buSzPts val="7300"/>
              <a:buFont typeface="Optimistic Display"/>
              <a:buNone/>
              <a:defRPr b="1" sz="73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91" name="Google Shape;591;p71"/>
          <p:cNvSpPr txBox="1"/>
          <p:nvPr>
            <p:ph idx="2" type="subTitle"/>
          </p:nvPr>
        </p:nvSpPr>
        <p:spPr>
          <a:xfrm>
            <a:off x="349767" y="2729484"/>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92" name="Google Shape;592;p71"/>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93" name="Google Shape;593;p71"/>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9_Stats (Third)">
  <p:cSld name="TITLE_1_2_3_3">
    <p:bg>
      <p:bgPr>
        <a:solidFill>
          <a:schemeClr val="accent3"/>
        </a:solidFill>
      </p:bgPr>
    </p:bg>
    <p:spTree>
      <p:nvGrpSpPr>
        <p:cNvPr id="594" name="Shape 594"/>
        <p:cNvGrpSpPr/>
        <p:nvPr/>
      </p:nvGrpSpPr>
      <p:grpSpPr>
        <a:xfrm>
          <a:off x="0" y="0"/>
          <a:ext cx="0" cy="0"/>
          <a:chOff x="0" y="0"/>
          <a:chExt cx="0" cy="0"/>
        </a:xfrm>
      </p:grpSpPr>
      <p:sp>
        <p:nvSpPr>
          <p:cNvPr id="595" name="Google Shape;595;p72"/>
          <p:cNvSpPr txBox="1"/>
          <p:nvPr>
            <p:ph idx="1" type="subTitle"/>
          </p:nvPr>
        </p:nvSpPr>
        <p:spPr>
          <a:xfrm>
            <a:off x="349758" y="349763"/>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atin typeface="Montserrat Medium"/>
                <a:ea typeface="Montserrat Medium"/>
                <a:cs typeface="Montserrat Medium"/>
                <a:sym typeface="Montserrat Medium"/>
              </a:defRPr>
            </a:lvl2pPr>
            <a:lvl3pPr lvl="2" rtl="0">
              <a:lnSpc>
                <a:spcPct val="120000"/>
              </a:lnSpc>
              <a:spcBef>
                <a:spcPts val="0"/>
              </a:spcBef>
              <a:spcAft>
                <a:spcPts val="0"/>
              </a:spcAft>
              <a:buNone/>
              <a:defRPr sz="900">
                <a:latin typeface="Montserrat Medium"/>
                <a:ea typeface="Montserrat Medium"/>
                <a:cs typeface="Montserrat Medium"/>
                <a:sym typeface="Montserrat Medium"/>
              </a:defRPr>
            </a:lvl3pPr>
            <a:lvl4pPr lvl="3" rtl="0">
              <a:lnSpc>
                <a:spcPct val="120000"/>
              </a:lnSpc>
              <a:spcBef>
                <a:spcPts val="0"/>
              </a:spcBef>
              <a:spcAft>
                <a:spcPts val="0"/>
              </a:spcAft>
              <a:buNone/>
              <a:defRPr sz="900">
                <a:latin typeface="Montserrat Medium"/>
                <a:ea typeface="Montserrat Medium"/>
                <a:cs typeface="Montserrat Medium"/>
                <a:sym typeface="Montserrat Medium"/>
              </a:defRPr>
            </a:lvl4pPr>
            <a:lvl5pPr lvl="4" rtl="0">
              <a:lnSpc>
                <a:spcPct val="120000"/>
              </a:lnSpc>
              <a:spcBef>
                <a:spcPts val="0"/>
              </a:spcBef>
              <a:spcAft>
                <a:spcPts val="0"/>
              </a:spcAft>
              <a:buNone/>
              <a:defRPr sz="900">
                <a:latin typeface="Montserrat Medium"/>
                <a:ea typeface="Montserrat Medium"/>
                <a:cs typeface="Montserrat Medium"/>
                <a:sym typeface="Montserrat Medium"/>
              </a:defRPr>
            </a:lvl5pPr>
            <a:lvl6pPr lvl="5" rtl="0">
              <a:lnSpc>
                <a:spcPct val="120000"/>
              </a:lnSpc>
              <a:spcBef>
                <a:spcPts val="0"/>
              </a:spcBef>
              <a:spcAft>
                <a:spcPts val="0"/>
              </a:spcAft>
              <a:buNone/>
              <a:defRPr sz="900">
                <a:latin typeface="Montserrat Medium"/>
                <a:ea typeface="Montserrat Medium"/>
                <a:cs typeface="Montserrat Medium"/>
                <a:sym typeface="Montserrat Medium"/>
              </a:defRPr>
            </a:lvl6pPr>
            <a:lvl7pPr lvl="6" rtl="0">
              <a:lnSpc>
                <a:spcPct val="120000"/>
              </a:lnSpc>
              <a:spcBef>
                <a:spcPts val="0"/>
              </a:spcBef>
              <a:spcAft>
                <a:spcPts val="0"/>
              </a:spcAft>
              <a:buNone/>
              <a:defRPr sz="900">
                <a:latin typeface="Montserrat Medium"/>
                <a:ea typeface="Montserrat Medium"/>
                <a:cs typeface="Montserrat Medium"/>
                <a:sym typeface="Montserrat Medium"/>
              </a:defRPr>
            </a:lvl7pPr>
            <a:lvl8pPr lvl="7" rtl="0">
              <a:lnSpc>
                <a:spcPct val="120000"/>
              </a:lnSpc>
              <a:spcBef>
                <a:spcPts val="0"/>
              </a:spcBef>
              <a:spcAft>
                <a:spcPts val="0"/>
              </a:spcAft>
              <a:buNone/>
              <a:defRPr sz="900">
                <a:latin typeface="Montserrat Medium"/>
                <a:ea typeface="Montserrat Medium"/>
                <a:cs typeface="Montserrat Medium"/>
                <a:sym typeface="Montserrat Medium"/>
              </a:defRPr>
            </a:lvl8pPr>
            <a:lvl9pPr lvl="8" rtl="0">
              <a:lnSpc>
                <a:spcPct val="120000"/>
              </a:lnSpc>
              <a:spcBef>
                <a:spcPts val="0"/>
              </a:spcBef>
              <a:spcAft>
                <a:spcPts val="0"/>
              </a:spcAft>
              <a:buNone/>
              <a:defRPr sz="900">
                <a:latin typeface="Montserrat Medium"/>
                <a:ea typeface="Montserrat Medium"/>
                <a:cs typeface="Montserrat Medium"/>
                <a:sym typeface="Montserrat Medium"/>
              </a:defRPr>
            </a:lvl9pPr>
          </a:lstStyle>
          <a:p/>
        </p:txBody>
      </p:sp>
      <p:sp>
        <p:nvSpPr>
          <p:cNvPr id="596" name="Google Shape;596;p72"/>
          <p:cNvSpPr txBox="1"/>
          <p:nvPr>
            <p:ph type="ctrTitle"/>
          </p:nvPr>
        </p:nvSpPr>
        <p:spPr>
          <a:xfrm>
            <a:off x="349750" y="1234438"/>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597" name="Google Shape;597;p72"/>
          <p:cNvSpPr txBox="1"/>
          <p:nvPr>
            <p:ph idx="2" type="subTitle"/>
          </p:nvPr>
        </p:nvSpPr>
        <p:spPr>
          <a:xfrm>
            <a:off x="349767" y="1985486"/>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598" name="Google Shape;598;p72"/>
          <p:cNvSpPr txBox="1"/>
          <p:nvPr>
            <p:ph idx="3" type="subTitle"/>
          </p:nvPr>
        </p:nvSpPr>
        <p:spPr>
          <a:xfrm>
            <a:off x="349763" y="4585713"/>
            <a:ext cx="2464500" cy="210300"/>
          </a:xfrm>
          <a:prstGeom prst="rect">
            <a:avLst/>
          </a:prstGeom>
        </p:spPr>
        <p:txBody>
          <a:bodyPr anchorCtr="0" anchor="b" bIns="0" lIns="0" spcFirstLastPara="1" rIns="0" wrap="square" tIns="0">
            <a:noAutofit/>
          </a:bodyPr>
          <a:lstStyle>
            <a:lvl1pPr indent="0" lvl="0" marL="0" marR="0" rtl="0">
              <a:lnSpc>
                <a:spcPct val="100000"/>
              </a:lnSpc>
              <a:spcBef>
                <a:spcPts val="0"/>
              </a:spcBef>
              <a:spcAft>
                <a:spcPts val="0"/>
              </a:spcAft>
              <a:buNone/>
              <a:defRPr b="0" sz="700"/>
            </a:lvl1pPr>
            <a:lvl2pPr lvl="1" rtl="0">
              <a:lnSpc>
                <a:spcPct val="100000"/>
              </a:lnSpc>
              <a:spcBef>
                <a:spcPts val="0"/>
              </a:spcBef>
              <a:spcAft>
                <a:spcPts val="0"/>
              </a:spcAft>
              <a:buNone/>
              <a:defRPr b="0" sz="700"/>
            </a:lvl2pPr>
            <a:lvl3pPr lvl="2" rtl="0">
              <a:lnSpc>
                <a:spcPct val="100000"/>
              </a:lnSpc>
              <a:spcBef>
                <a:spcPts val="0"/>
              </a:spcBef>
              <a:spcAft>
                <a:spcPts val="0"/>
              </a:spcAft>
              <a:buNone/>
              <a:defRPr b="0" sz="700"/>
            </a:lvl3pPr>
            <a:lvl4pPr lvl="3" rtl="0">
              <a:lnSpc>
                <a:spcPct val="100000"/>
              </a:lnSpc>
              <a:spcBef>
                <a:spcPts val="0"/>
              </a:spcBef>
              <a:spcAft>
                <a:spcPts val="0"/>
              </a:spcAft>
              <a:buNone/>
              <a:defRPr b="0" sz="700"/>
            </a:lvl4pPr>
            <a:lvl5pPr lvl="4" rtl="0">
              <a:lnSpc>
                <a:spcPct val="100000"/>
              </a:lnSpc>
              <a:spcBef>
                <a:spcPts val="0"/>
              </a:spcBef>
              <a:spcAft>
                <a:spcPts val="0"/>
              </a:spcAft>
              <a:buNone/>
              <a:defRPr b="0" sz="700"/>
            </a:lvl5pPr>
            <a:lvl6pPr lvl="5" rtl="0">
              <a:lnSpc>
                <a:spcPct val="100000"/>
              </a:lnSpc>
              <a:spcBef>
                <a:spcPts val="0"/>
              </a:spcBef>
              <a:spcAft>
                <a:spcPts val="0"/>
              </a:spcAft>
              <a:buNone/>
              <a:defRPr b="0" sz="700"/>
            </a:lvl6pPr>
            <a:lvl7pPr lvl="6" rtl="0">
              <a:lnSpc>
                <a:spcPct val="100000"/>
              </a:lnSpc>
              <a:spcBef>
                <a:spcPts val="0"/>
              </a:spcBef>
              <a:spcAft>
                <a:spcPts val="0"/>
              </a:spcAft>
              <a:buNone/>
              <a:defRPr b="0" sz="700"/>
            </a:lvl7pPr>
            <a:lvl8pPr lvl="7" rtl="0">
              <a:lnSpc>
                <a:spcPct val="100000"/>
              </a:lnSpc>
              <a:spcBef>
                <a:spcPts val="0"/>
              </a:spcBef>
              <a:spcAft>
                <a:spcPts val="0"/>
              </a:spcAft>
              <a:buNone/>
              <a:defRPr b="0" sz="700"/>
            </a:lvl8pPr>
            <a:lvl9pPr lvl="8" rtl="0">
              <a:lnSpc>
                <a:spcPct val="100000"/>
              </a:lnSpc>
              <a:spcBef>
                <a:spcPts val="0"/>
              </a:spcBef>
              <a:spcAft>
                <a:spcPts val="0"/>
              </a:spcAft>
              <a:buNone/>
              <a:defRPr b="0" sz="700"/>
            </a:lvl9pPr>
          </a:lstStyle>
          <a:p/>
        </p:txBody>
      </p:sp>
      <p:sp>
        <p:nvSpPr>
          <p:cNvPr id="599" name="Google Shape;599;p72"/>
          <p:cNvSpPr txBox="1"/>
          <p:nvPr>
            <p:ph idx="4" type="ctrTitle"/>
          </p:nvPr>
        </p:nvSpPr>
        <p:spPr>
          <a:xfrm>
            <a:off x="349750" y="2680850"/>
            <a:ext cx="2464500" cy="738000"/>
          </a:xfrm>
          <a:prstGeom prst="rect">
            <a:avLst/>
          </a:prstGeom>
        </p:spPr>
        <p:txBody>
          <a:bodyPr anchorCtr="0" anchor="b" bIns="0" lIns="0" spcFirstLastPara="1" rIns="0" wrap="square" tIns="0">
            <a:noAutofit/>
          </a:bodyPr>
          <a:lstStyle>
            <a:lvl1pPr lvl="0"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1pPr>
            <a:lvl2pPr lvl="1"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2pPr>
            <a:lvl3pPr lvl="2"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3pPr>
            <a:lvl4pPr lvl="3"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4pPr>
            <a:lvl5pPr lvl="4"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5pPr>
            <a:lvl6pPr lvl="5"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6pPr>
            <a:lvl7pPr lvl="6"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7pPr>
            <a:lvl8pPr lvl="7"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8pPr>
            <a:lvl9pPr lvl="8" rtl="0">
              <a:spcBef>
                <a:spcPts val="0"/>
              </a:spcBef>
              <a:spcAft>
                <a:spcPts val="0"/>
              </a:spcAft>
              <a:buSzPts val="4800"/>
              <a:buFont typeface="Optimistic Display"/>
              <a:buNone/>
              <a:defRPr b="1" sz="4800">
                <a:latin typeface="Optimistic Display"/>
                <a:ea typeface="Optimistic Display"/>
                <a:cs typeface="Optimistic Display"/>
                <a:sym typeface="Optimistic Display"/>
              </a:defRPr>
            </a:lvl9pPr>
          </a:lstStyle>
          <a:p/>
        </p:txBody>
      </p:sp>
      <p:sp>
        <p:nvSpPr>
          <p:cNvPr id="600" name="Google Shape;600;p72"/>
          <p:cNvSpPr txBox="1"/>
          <p:nvPr>
            <p:ph idx="5" type="subTitle"/>
          </p:nvPr>
        </p:nvSpPr>
        <p:spPr>
          <a:xfrm>
            <a:off x="349767" y="3432050"/>
            <a:ext cx="24645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01" name="Google Shape;601;p72"/>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2_End Card">
  <p:cSld name="SECTION_HEADER_2_1_2_3_1_2">
    <p:bg>
      <p:bgPr>
        <a:solidFill>
          <a:schemeClr val="accent3"/>
        </a:solidFill>
      </p:bgPr>
    </p:bg>
    <p:spTree>
      <p:nvGrpSpPr>
        <p:cNvPr id="602" name="Shape 602"/>
        <p:cNvGrpSpPr/>
        <p:nvPr/>
      </p:nvGrpSpPr>
      <p:grpSpPr>
        <a:xfrm>
          <a:off x="0" y="0"/>
          <a:ext cx="0" cy="0"/>
          <a:chOff x="0" y="0"/>
          <a:chExt cx="0" cy="0"/>
        </a:xfrm>
      </p:grpSpPr>
      <p:grpSp>
        <p:nvGrpSpPr>
          <p:cNvPr id="603" name="Google Shape;603;p73"/>
          <p:cNvGrpSpPr/>
          <p:nvPr/>
        </p:nvGrpSpPr>
        <p:grpSpPr>
          <a:xfrm>
            <a:off x="3286121" y="2314449"/>
            <a:ext cx="2572368" cy="514259"/>
            <a:chOff x="1751220" y="2553305"/>
            <a:chExt cx="8690433" cy="1751564"/>
          </a:xfrm>
        </p:grpSpPr>
        <p:grpSp>
          <p:nvGrpSpPr>
            <p:cNvPr id="604" name="Google Shape;604;p73"/>
            <p:cNvGrpSpPr/>
            <p:nvPr/>
          </p:nvGrpSpPr>
          <p:grpSpPr>
            <a:xfrm>
              <a:off x="4940894" y="2609525"/>
              <a:ext cx="5500759" cy="1694643"/>
              <a:chOff x="4940894" y="2609525"/>
              <a:chExt cx="5500759" cy="1694643"/>
            </a:xfrm>
          </p:grpSpPr>
          <p:sp>
            <p:nvSpPr>
              <p:cNvPr id="605" name="Google Shape;605;p73"/>
              <p:cNvSpPr/>
              <p:nvPr/>
            </p:nvSpPr>
            <p:spPr>
              <a:xfrm>
                <a:off x="4940894" y="2609525"/>
                <a:ext cx="1771710" cy="1664870"/>
              </a:xfrm>
              <a:custGeom>
                <a:rect b="b" l="l" r="r" t="t"/>
                <a:pathLst>
                  <a:path extrusionOk="0" h="1664870" w="1771710">
                    <a:moveTo>
                      <a:pt x="0" y="0"/>
                    </a:moveTo>
                    <a:lnTo>
                      <a:pt x="329405" y="0"/>
                    </a:lnTo>
                    <a:lnTo>
                      <a:pt x="889445" y="1013178"/>
                    </a:lnTo>
                    <a:lnTo>
                      <a:pt x="1449486" y="0"/>
                    </a:lnTo>
                    <a:lnTo>
                      <a:pt x="1771711" y="0"/>
                    </a:lnTo>
                    <a:lnTo>
                      <a:pt x="1771711" y="1664870"/>
                    </a:lnTo>
                    <a:lnTo>
                      <a:pt x="1503073" y="1664870"/>
                    </a:lnTo>
                    <a:lnTo>
                      <a:pt x="1503073" y="388983"/>
                    </a:lnTo>
                    <a:lnTo>
                      <a:pt x="1012031" y="1272559"/>
                    </a:lnTo>
                    <a:lnTo>
                      <a:pt x="760030" y="1272559"/>
                    </a:lnTo>
                    <a:lnTo>
                      <a:pt x="268988" y="388983"/>
                    </a:lnTo>
                    <a:lnTo>
                      <a:pt x="268988" y="1664870"/>
                    </a:lnTo>
                    <a:lnTo>
                      <a:pt x="351" y="1664870"/>
                    </a:lnTo>
                    <a:lnTo>
                      <a:pt x="351" y="0"/>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06" name="Google Shape;606;p73"/>
              <p:cNvSpPr/>
              <p:nvPr/>
            </p:nvSpPr>
            <p:spPr>
              <a:xfrm>
                <a:off x="6951471" y="3004463"/>
                <a:ext cx="1178571" cy="1299705"/>
              </a:xfrm>
              <a:custGeom>
                <a:rect b="b" l="l" r="r" t="t"/>
                <a:pathLst>
                  <a:path extrusionOk="0" h="1299705" w="1178571">
                    <a:moveTo>
                      <a:pt x="627813" y="1299706"/>
                    </a:moveTo>
                    <a:cubicBezTo>
                      <a:pt x="503301" y="1299706"/>
                      <a:pt x="394025" y="1272209"/>
                      <a:pt x="299634" y="1217040"/>
                    </a:cubicBezTo>
                    <a:cubicBezTo>
                      <a:pt x="205243" y="1161871"/>
                      <a:pt x="131692" y="1085686"/>
                      <a:pt x="79155" y="988134"/>
                    </a:cubicBezTo>
                    <a:cubicBezTo>
                      <a:pt x="26444" y="890581"/>
                      <a:pt x="0" y="778843"/>
                      <a:pt x="0" y="652743"/>
                    </a:cubicBezTo>
                    <a:cubicBezTo>
                      <a:pt x="0" y="525066"/>
                      <a:pt x="25743" y="412102"/>
                      <a:pt x="77229" y="313849"/>
                    </a:cubicBezTo>
                    <a:cubicBezTo>
                      <a:pt x="128715" y="215596"/>
                      <a:pt x="200340" y="138710"/>
                      <a:pt x="291929" y="83191"/>
                    </a:cubicBezTo>
                    <a:cubicBezTo>
                      <a:pt x="383517" y="27672"/>
                      <a:pt x="488766" y="0"/>
                      <a:pt x="607674" y="0"/>
                    </a:cubicBezTo>
                    <a:cubicBezTo>
                      <a:pt x="725706" y="0"/>
                      <a:pt x="827452" y="28022"/>
                      <a:pt x="912737" y="83892"/>
                    </a:cubicBezTo>
                    <a:cubicBezTo>
                      <a:pt x="998021" y="139761"/>
                      <a:pt x="1063516" y="218048"/>
                      <a:pt x="1109574" y="318753"/>
                    </a:cubicBezTo>
                    <a:cubicBezTo>
                      <a:pt x="1155455" y="419458"/>
                      <a:pt x="1178572" y="537501"/>
                      <a:pt x="1178572" y="673059"/>
                    </a:cubicBezTo>
                    <a:lnTo>
                      <a:pt x="1178572" y="746792"/>
                    </a:lnTo>
                    <a:lnTo>
                      <a:pt x="266536" y="746792"/>
                    </a:lnTo>
                    <a:cubicBezTo>
                      <a:pt x="283173" y="848373"/>
                      <a:pt x="324151" y="928236"/>
                      <a:pt x="389647" y="986382"/>
                    </a:cubicBezTo>
                    <a:cubicBezTo>
                      <a:pt x="454967" y="1044703"/>
                      <a:pt x="537625" y="1073776"/>
                      <a:pt x="637620" y="1073776"/>
                    </a:cubicBezTo>
                    <a:cubicBezTo>
                      <a:pt x="717650" y="1073776"/>
                      <a:pt x="786649" y="1061867"/>
                      <a:pt x="844439" y="1038048"/>
                    </a:cubicBezTo>
                    <a:cubicBezTo>
                      <a:pt x="902229" y="1014229"/>
                      <a:pt x="956517" y="978151"/>
                      <a:pt x="1007303" y="929812"/>
                    </a:cubicBezTo>
                    <a:lnTo>
                      <a:pt x="1150027" y="1104601"/>
                    </a:lnTo>
                    <a:cubicBezTo>
                      <a:pt x="1008003" y="1234729"/>
                      <a:pt x="833932" y="1299706"/>
                      <a:pt x="627813" y="1299706"/>
                    </a:cubicBezTo>
                    <a:close/>
                    <a:moveTo>
                      <a:pt x="824125" y="312098"/>
                    </a:moveTo>
                    <a:cubicBezTo>
                      <a:pt x="767910" y="254652"/>
                      <a:pt x="694184" y="225929"/>
                      <a:pt x="602945" y="225929"/>
                    </a:cubicBezTo>
                    <a:cubicBezTo>
                      <a:pt x="514159" y="225929"/>
                      <a:pt x="439907" y="255353"/>
                      <a:pt x="380015" y="313849"/>
                    </a:cubicBezTo>
                    <a:cubicBezTo>
                      <a:pt x="320123" y="372521"/>
                      <a:pt x="282297" y="451333"/>
                      <a:pt x="266536" y="550462"/>
                    </a:cubicBezTo>
                    <a:lnTo>
                      <a:pt x="920442" y="550462"/>
                    </a:lnTo>
                    <a:cubicBezTo>
                      <a:pt x="912386" y="449056"/>
                      <a:pt x="880339" y="369543"/>
                      <a:pt x="824125" y="312098"/>
                    </a:cubicBez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07" name="Google Shape;607;p73"/>
              <p:cNvSpPr/>
              <p:nvPr/>
            </p:nvSpPr>
            <p:spPr>
              <a:xfrm>
                <a:off x="8208497" y="2670123"/>
                <a:ext cx="882090" cy="1631418"/>
              </a:xfrm>
              <a:custGeom>
                <a:rect b="b" l="l" r="r" t="t"/>
                <a:pathLst>
                  <a:path extrusionOk="0" h="1631418" w="882090">
                    <a:moveTo>
                      <a:pt x="247273" y="583913"/>
                    </a:moveTo>
                    <a:lnTo>
                      <a:pt x="0" y="583913"/>
                    </a:lnTo>
                    <a:lnTo>
                      <a:pt x="0" y="363939"/>
                    </a:lnTo>
                    <a:lnTo>
                      <a:pt x="247273" y="363939"/>
                    </a:lnTo>
                    <a:lnTo>
                      <a:pt x="247273" y="0"/>
                    </a:lnTo>
                    <a:lnTo>
                      <a:pt x="506453" y="0"/>
                    </a:lnTo>
                    <a:lnTo>
                      <a:pt x="506453" y="363939"/>
                    </a:lnTo>
                    <a:lnTo>
                      <a:pt x="882090" y="363939"/>
                    </a:lnTo>
                    <a:lnTo>
                      <a:pt x="882090" y="583913"/>
                    </a:lnTo>
                    <a:lnTo>
                      <a:pt x="506278" y="583913"/>
                    </a:lnTo>
                    <a:lnTo>
                      <a:pt x="506278" y="1141555"/>
                    </a:lnTo>
                    <a:cubicBezTo>
                      <a:pt x="506278" y="1234379"/>
                      <a:pt x="522214" y="1300581"/>
                      <a:pt x="553912" y="1340163"/>
                    </a:cubicBezTo>
                    <a:cubicBezTo>
                      <a:pt x="585609" y="1379744"/>
                      <a:pt x="639897" y="1399710"/>
                      <a:pt x="716775" y="1399535"/>
                    </a:cubicBezTo>
                    <a:cubicBezTo>
                      <a:pt x="750924" y="1399535"/>
                      <a:pt x="779819" y="1398134"/>
                      <a:pt x="803636" y="1395332"/>
                    </a:cubicBezTo>
                    <a:cubicBezTo>
                      <a:pt x="827452" y="1392529"/>
                      <a:pt x="853546" y="1388851"/>
                      <a:pt x="882090" y="1383948"/>
                    </a:cubicBezTo>
                    <a:lnTo>
                      <a:pt x="882090" y="1601645"/>
                    </a:lnTo>
                    <a:cubicBezTo>
                      <a:pt x="849517" y="1611103"/>
                      <a:pt x="816420" y="1618283"/>
                      <a:pt x="782796" y="1623012"/>
                    </a:cubicBezTo>
                    <a:cubicBezTo>
                      <a:pt x="744444" y="1628616"/>
                      <a:pt x="705742" y="1631419"/>
                      <a:pt x="666865" y="1631419"/>
                    </a:cubicBezTo>
                    <a:cubicBezTo>
                      <a:pt x="387020" y="1631419"/>
                      <a:pt x="247097" y="1478347"/>
                      <a:pt x="247097" y="1172380"/>
                    </a:cubicBezTo>
                    <a:lnTo>
                      <a:pt x="247273" y="583913"/>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08" name="Google Shape;608;p73"/>
              <p:cNvSpPr/>
              <p:nvPr/>
            </p:nvSpPr>
            <p:spPr>
              <a:xfrm>
                <a:off x="9214573" y="3004463"/>
                <a:ext cx="1227080" cy="1299705"/>
              </a:xfrm>
              <a:custGeom>
                <a:rect b="b" l="l" r="r" t="t"/>
                <a:pathLst>
                  <a:path extrusionOk="0" h="1299705" w="1227080">
                    <a:moveTo>
                      <a:pt x="1226906" y="1269932"/>
                    </a:moveTo>
                    <a:lnTo>
                      <a:pt x="972454" y="1269932"/>
                    </a:lnTo>
                    <a:lnTo>
                      <a:pt x="972454" y="1096369"/>
                    </a:lnTo>
                    <a:cubicBezTo>
                      <a:pt x="927272" y="1161346"/>
                      <a:pt x="869832" y="1211611"/>
                      <a:pt x="800134" y="1246814"/>
                    </a:cubicBezTo>
                    <a:cubicBezTo>
                      <a:pt x="730434" y="1282017"/>
                      <a:pt x="651104" y="1299706"/>
                      <a:pt x="562317" y="1299706"/>
                    </a:cubicBezTo>
                    <a:cubicBezTo>
                      <a:pt x="452866" y="1299706"/>
                      <a:pt x="356024" y="1271683"/>
                      <a:pt x="271615" y="1215814"/>
                    </a:cubicBezTo>
                    <a:cubicBezTo>
                      <a:pt x="187206" y="1159945"/>
                      <a:pt x="120834" y="1083059"/>
                      <a:pt x="72501" y="985156"/>
                    </a:cubicBezTo>
                    <a:cubicBezTo>
                      <a:pt x="24167" y="887253"/>
                      <a:pt x="0" y="775340"/>
                      <a:pt x="0" y="649240"/>
                    </a:cubicBezTo>
                    <a:cubicBezTo>
                      <a:pt x="0" y="522439"/>
                      <a:pt x="24517" y="410175"/>
                      <a:pt x="73727" y="312623"/>
                    </a:cubicBezTo>
                    <a:cubicBezTo>
                      <a:pt x="122936" y="215071"/>
                      <a:pt x="190883" y="138710"/>
                      <a:pt x="277569" y="83191"/>
                    </a:cubicBezTo>
                    <a:cubicBezTo>
                      <a:pt x="364429" y="27672"/>
                      <a:pt x="464074" y="0"/>
                      <a:pt x="576678" y="0"/>
                    </a:cubicBezTo>
                    <a:cubicBezTo>
                      <a:pt x="661437" y="0"/>
                      <a:pt x="737615" y="16463"/>
                      <a:pt x="805037" y="49389"/>
                    </a:cubicBezTo>
                    <a:cubicBezTo>
                      <a:pt x="871583" y="81615"/>
                      <a:pt x="929023" y="129603"/>
                      <a:pt x="972629" y="189150"/>
                    </a:cubicBezTo>
                    <a:lnTo>
                      <a:pt x="972629" y="29774"/>
                    </a:lnTo>
                    <a:lnTo>
                      <a:pt x="1227081" y="29774"/>
                    </a:lnTo>
                    <a:lnTo>
                      <a:pt x="1227081" y="1269932"/>
                    </a:lnTo>
                    <a:close/>
                    <a:moveTo>
                      <a:pt x="967550" y="463768"/>
                    </a:moveTo>
                    <a:cubicBezTo>
                      <a:pt x="939705" y="393187"/>
                      <a:pt x="895925" y="337493"/>
                      <a:pt x="836208" y="296685"/>
                    </a:cubicBezTo>
                    <a:cubicBezTo>
                      <a:pt x="776317" y="255878"/>
                      <a:pt x="707144" y="235387"/>
                      <a:pt x="628688" y="235387"/>
                    </a:cubicBezTo>
                    <a:cubicBezTo>
                      <a:pt x="517661" y="235387"/>
                      <a:pt x="429400" y="272691"/>
                      <a:pt x="363554" y="347125"/>
                    </a:cubicBezTo>
                    <a:cubicBezTo>
                      <a:pt x="297708" y="421559"/>
                      <a:pt x="264785" y="522264"/>
                      <a:pt x="264785" y="649240"/>
                    </a:cubicBezTo>
                    <a:cubicBezTo>
                      <a:pt x="264785" y="776916"/>
                      <a:pt x="296482" y="877971"/>
                      <a:pt x="359876" y="952405"/>
                    </a:cubicBezTo>
                    <a:cubicBezTo>
                      <a:pt x="423270" y="1027014"/>
                      <a:pt x="509256" y="1064144"/>
                      <a:pt x="617831" y="1064144"/>
                    </a:cubicBezTo>
                    <a:cubicBezTo>
                      <a:pt x="697862" y="1064144"/>
                      <a:pt x="769137" y="1043477"/>
                      <a:pt x="831830" y="1002320"/>
                    </a:cubicBezTo>
                    <a:cubicBezTo>
                      <a:pt x="894524" y="961162"/>
                      <a:pt x="939705" y="905643"/>
                      <a:pt x="967375" y="835763"/>
                    </a:cubicBezTo>
                    <a:lnTo>
                      <a:pt x="967550" y="463768"/>
                    </a:lnTo>
                    <a:close/>
                  </a:path>
                </a:pathLst>
              </a:custGeom>
              <a:solidFill>
                <a:srgbClr val="1C2B33"/>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nvGrpSpPr>
            <p:cNvPr id="609" name="Google Shape;609;p73"/>
            <p:cNvGrpSpPr/>
            <p:nvPr/>
          </p:nvGrpSpPr>
          <p:grpSpPr>
            <a:xfrm>
              <a:off x="1751220" y="2553305"/>
              <a:ext cx="2635412" cy="1751564"/>
              <a:chOff x="1751220" y="2553305"/>
              <a:chExt cx="2635412" cy="1751564"/>
            </a:xfrm>
          </p:grpSpPr>
          <p:grpSp>
            <p:nvGrpSpPr>
              <p:cNvPr id="610" name="Google Shape;610;p73"/>
              <p:cNvGrpSpPr/>
              <p:nvPr/>
            </p:nvGrpSpPr>
            <p:grpSpPr>
              <a:xfrm>
                <a:off x="1751220" y="2553305"/>
                <a:ext cx="2635412" cy="1751564"/>
                <a:chOff x="1751220" y="2553305"/>
                <a:chExt cx="2635412" cy="1751564"/>
              </a:xfrm>
            </p:grpSpPr>
            <p:sp>
              <p:nvSpPr>
                <p:cNvPr id="611" name="Google Shape;611;p73"/>
                <p:cNvSpPr/>
                <p:nvPr/>
              </p:nvSpPr>
              <p:spPr>
                <a:xfrm>
                  <a:off x="3069540" y="3101490"/>
                  <a:ext cx="1317092" cy="1203379"/>
                </a:xfrm>
                <a:custGeom>
                  <a:rect b="b" l="l" r="r" t="t"/>
                  <a:pathLst>
                    <a:path extrusionOk="0" h="1203379" w="1317092">
                      <a:moveTo>
                        <a:pt x="1277166" y="226980"/>
                      </a:moveTo>
                      <a:lnTo>
                        <a:pt x="1020962" y="226980"/>
                      </a:lnTo>
                      <a:cubicBezTo>
                        <a:pt x="1049682" y="343622"/>
                        <a:pt x="1065618" y="472875"/>
                        <a:pt x="1065618" y="608958"/>
                      </a:cubicBezTo>
                      <a:cubicBezTo>
                        <a:pt x="1065618" y="804588"/>
                        <a:pt x="1001523" y="918253"/>
                        <a:pt x="868780" y="918253"/>
                      </a:cubicBezTo>
                      <a:cubicBezTo>
                        <a:pt x="741467" y="918253"/>
                        <a:pt x="680700" y="834187"/>
                        <a:pt x="439031" y="445378"/>
                      </a:cubicBezTo>
                      <a:lnTo>
                        <a:pt x="284573" y="187749"/>
                      </a:lnTo>
                      <a:cubicBezTo>
                        <a:pt x="242719" y="119795"/>
                        <a:pt x="202616" y="57095"/>
                        <a:pt x="164089" y="0"/>
                      </a:cubicBezTo>
                      <a:lnTo>
                        <a:pt x="21365" y="0"/>
                      </a:lnTo>
                      <a:lnTo>
                        <a:pt x="0" y="277420"/>
                      </a:lnTo>
                      <a:cubicBezTo>
                        <a:pt x="27669" y="322080"/>
                        <a:pt x="56915" y="370244"/>
                        <a:pt x="87561" y="421910"/>
                      </a:cubicBezTo>
                      <a:lnTo>
                        <a:pt x="216801" y="639257"/>
                      </a:lnTo>
                      <a:cubicBezTo>
                        <a:pt x="468452" y="1060466"/>
                        <a:pt x="608724" y="1203379"/>
                        <a:pt x="863002" y="1203379"/>
                      </a:cubicBezTo>
                      <a:cubicBezTo>
                        <a:pt x="1154755" y="1203379"/>
                        <a:pt x="1317093" y="967117"/>
                        <a:pt x="1317093" y="589868"/>
                      </a:cubicBezTo>
                      <a:cubicBezTo>
                        <a:pt x="1316918" y="463417"/>
                        <a:pt x="1302908" y="341346"/>
                        <a:pt x="1277166" y="226980"/>
                      </a:cubicBezTo>
                      <a:close/>
                    </a:path>
                  </a:pathLst>
                </a:custGeom>
                <a:gradFill>
                  <a:gsLst>
                    <a:gs pos="0">
                      <a:srgbClr val="0064E0"/>
                    </a:gs>
                    <a:gs pos="13000">
                      <a:srgbClr val="0064E0"/>
                    </a:gs>
                    <a:gs pos="82000">
                      <a:srgbClr val="2C7FF4"/>
                    </a:gs>
                    <a:gs pos="100000">
                      <a:srgbClr val="2C7FF4"/>
                    </a:gs>
                  </a:gsLst>
                  <a:lin ang="0"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12" name="Google Shape;612;p73"/>
                <p:cNvSpPr/>
                <p:nvPr/>
              </p:nvSpPr>
              <p:spPr>
                <a:xfrm>
                  <a:off x="3091079" y="2553305"/>
                  <a:ext cx="1255800" cy="775164"/>
                </a:xfrm>
                <a:custGeom>
                  <a:rect b="b" l="l" r="r" t="t"/>
                  <a:pathLst>
                    <a:path extrusionOk="0" h="775164" w="1255800">
                      <a:moveTo>
                        <a:pt x="533422" y="225929"/>
                      </a:moveTo>
                      <a:cubicBezTo>
                        <a:pt x="741992" y="225929"/>
                        <a:pt x="919916" y="451683"/>
                        <a:pt x="999597" y="775165"/>
                      </a:cubicBezTo>
                      <a:lnTo>
                        <a:pt x="1255801" y="775165"/>
                      </a:lnTo>
                      <a:cubicBezTo>
                        <a:pt x="1155455" y="329086"/>
                        <a:pt x="876311" y="0"/>
                        <a:pt x="551635" y="0"/>
                      </a:cubicBezTo>
                      <a:cubicBezTo>
                        <a:pt x="335534" y="0"/>
                        <a:pt x="166716" y="162704"/>
                        <a:pt x="13660" y="369543"/>
                      </a:cubicBezTo>
                      <a:lnTo>
                        <a:pt x="0" y="548010"/>
                      </a:lnTo>
                      <a:lnTo>
                        <a:pt x="142725" y="548010"/>
                      </a:lnTo>
                      <a:cubicBezTo>
                        <a:pt x="281772" y="332939"/>
                        <a:pt x="396652" y="225929"/>
                        <a:pt x="533422" y="225929"/>
                      </a:cubicBezTo>
                      <a:close/>
                    </a:path>
                  </a:pathLst>
                </a:custGeom>
                <a:gradFill>
                  <a:gsLst>
                    <a:gs pos="0">
                      <a:srgbClr val="2C7FF4"/>
                    </a:gs>
                    <a:gs pos="13000">
                      <a:srgbClr val="2C7FF4"/>
                    </a:gs>
                    <a:gs pos="100000">
                      <a:srgbClr val="128DFF"/>
                    </a:gs>
                  </a:gsLst>
                  <a:lin ang="10800025"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13" name="Google Shape;613;p73"/>
                <p:cNvSpPr/>
                <p:nvPr/>
              </p:nvSpPr>
              <p:spPr>
                <a:xfrm>
                  <a:off x="1751220" y="2553305"/>
                  <a:ext cx="1353343" cy="1751388"/>
                </a:xfrm>
                <a:custGeom>
                  <a:rect b="b" l="l" r="r" t="t"/>
                  <a:pathLst>
                    <a:path extrusionOk="0" h="1751388" w="1353343">
                      <a:moveTo>
                        <a:pt x="757228" y="0"/>
                      </a:moveTo>
                      <a:cubicBezTo>
                        <a:pt x="328529" y="0"/>
                        <a:pt x="0" y="557992"/>
                        <a:pt x="0" y="1148736"/>
                      </a:cubicBezTo>
                      <a:cubicBezTo>
                        <a:pt x="0" y="1518279"/>
                        <a:pt x="178800" y="1751389"/>
                        <a:pt x="478258" y="1751389"/>
                      </a:cubicBezTo>
                      <a:cubicBezTo>
                        <a:pt x="693834" y="1751389"/>
                        <a:pt x="848817" y="1649808"/>
                        <a:pt x="1124459" y="1168001"/>
                      </a:cubicBezTo>
                      <a:cubicBezTo>
                        <a:pt x="1124459" y="1168001"/>
                        <a:pt x="1239339" y="965190"/>
                        <a:pt x="1318319" y="825430"/>
                      </a:cubicBezTo>
                      <a:lnTo>
                        <a:pt x="1318319" y="825430"/>
                      </a:lnTo>
                      <a:lnTo>
                        <a:pt x="1353344" y="369543"/>
                      </a:lnTo>
                      <a:cubicBezTo>
                        <a:pt x="1143197" y="101931"/>
                        <a:pt x="967550" y="0"/>
                        <a:pt x="757228" y="0"/>
                      </a:cubicBezTo>
                      <a:close/>
                      <a:moveTo>
                        <a:pt x="914312" y="1037523"/>
                      </a:moveTo>
                      <a:cubicBezTo>
                        <a:pt x="690857" y="1387800"/>
                        <a:pt x="613628" y="1466263"/>
                        <a:pt x="489116" y="1466263"/>
                      </a:cubicBezTo>
                      <a:cubicBezTo>
                        <a:pt x="361102" y="1466263"/>
                        <a:pt x="284924" y="1353824"/>
                        <a:pt x="284924" y="1153465"/>
                      </a:cubicBezTo>
                      <a:cubicBezTo>
                        <a:pt x="284924" y="724725"/>
                        <a:pt x="498748" y="286177"/>
                        <a:pt x="753550" y="286177"/>
                      </a:cubicBezTo>
                      <a:cubicBezTo>
                        <a:pt x="891547" y="286177"/>
                        <a:pt x="1006952" y="365865"/>
                        <a:pt x="1183475" y="618766"/>
                      </a:cubicBezTo>
                      <a:cubicBezTo>
                        <a:pt x="1015883" y="876220"/>
                        <a:pt x="914312" y="1037523"/>
                        <a:pt x="914312" y="1037523"/>
                      </a:cubicBezTo>
                      <a:close/>
                    </a:path>
                  </a:pathLst>
                </a:custGeom>
                <a:gradFill>
                  <a:gsLst>
                    <a:gs pos="0">
                      <a:srgbClr val="0064E0"/>
                    </a:gs>
                    <a:gs pos="36000">
                      <a:srgbClr val="0064E0"/>
                    </a:gs>
                    <a:gs pos="78000">
                      <a:srgbClr val="128DFF"/>
                    </a:gs>
                    <a:gs pos="100000">
                      <a:srgbClr val="128DFF"/>
                    </a:gs>
                  </a:gsLst>
                  <a:lin ang="1801379" scaled="0"/>
                </a:gra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sp>
              <p:nvSpPr>
                <p:cNvPr id="614" name="Google Shape;614;p73"/>
                <p:cNvSpPr/>
                <p:nvPr/>
              </p:nvSpPr>
              <p:spPr>
                <a:xfrm>
                  <a:off x="2504771" y="2553305"/>
                  <a:ext cx="849517" cy="1002319"/>
                </a:xfrm>
                <a:custGeom>
                  <a:rect b="b" l="l" r="r" t="t"/>
                  <a:pathLst>
                    <a:path extrusionOk="0" h="1002319" w="849517">
                      <a:moveTo>
                        <a:pt x="849517" y="735758"/>
                      </a:moveTo>
                      <a:cubicBezTo>
                        <a:pt x="514509" y="190901"/>
                        <a:pt x="291578" y="0"/>
                        <a:pt x="3678" y="0"/>
                      </a:cubicBezTo>
                      <a:lnTo>
                        <a:pt x="0" y="286177"/>
                      </a:lnTo>
                      <a:cubicBezTo>
                        <a:pt x="188431" y="286177"/>
                        <a:pt x="334483" y="434695"/>
                        <a:pt x="652155" y="969744"/>
                      </a:cubicBezTo>
                      <a:lnTo>
                        <a:pt x="671593" y="1002320"/>
                      </a:lnTo>
                      <a:lnTo>
                        <a:pt x="849517" y="735758"/>
                      </a:lnTo>
                      <a:close/>
                    </a:path>
                  </a:pathLst>
                </a:custGeom>
                <a:solidFill>
                  <a:srgbClr val="0064E0"/>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sp>
            <p:nvSpPr>
              <p:cNvPr id="615" name="Google Shape;615;p73"/>
              <p:cNvSpPr/>
              <p:nvPr/>
            </p:nvSpPr>
            <p:spPr>
              <a:xfrm>
                <a:off x="4034812" y="3064536"/>
                <a:ext cx="329229" cy="361311"/>
              </a:xfrm>
              <a:custGeom>
                <a:rect b="b" l="l" r="r" t="t"/>
                <a:pathLst>
                  <a:path extrusionOk="0" h="361311" w="329229">
                    <a:moveTo>
                      <a:pt x="311893" y="263934"/>
                    </a:moveTo>
                    <a:lnTo>
                      <a:pt x="311893" y="263934"/>
                    </a:lnTo>
                    <a:cubicBezTo>
                      <a:pt x="291053" y="170060"/>
                      <a:pt x="261983" y="81440"/>
                      <a:pt x="226258" y="0"/>
                    </a:cubicBezTo>
                    <a:lnTo>
                      <a:pt x="0" y="90547"/>
                    </a:lnTo>
                    <a:cubicBezTo>
                      <a:pt x="21890" y="144139"/>
                      <a:pt x="40628" y="202285"/>
                      <a:pt x="55864" y="263934"/>
                    </a:cubicBezTo>
                    <a:lnTo>
                      <a:pt x="55689" y="263934"/>
                    </a:lnTo>
                    <a:cubicBezTo>
                      <a:pt x="63394" y="295459"/>
                      <a:pt x="70224" y="328035"/>
                      <a:pt x="76003" y="361311"/>
                    </a:cubicBezTo>
                    <a:lnTo>
                      <a:pt x="329230" y="353080"/>
                    </a:lnTo>
                    <a:cubicBezTo>
                      <a:pt x="324326" y="322781"/>
                      <a:pt x="318547" y="293183"/>
                      <a:pt x="311893" y="263934"/>
                    </a:cubicBezTo>
                    <a:close/>
                  </a:path>
                </a:pathLst>
              </a:custGeom>
              <a:solidFill>
                <a:srgbClr val="2C7FF4"/>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rgbClr val="000000"/>
                  </a:solidFill>
                  <a:latin typeface="Optimistic Text"/>
                  <a:ea typeface="Optimistic Text"/>
                  <a:cs typeface="Optimistic Text"/>
                  <a:sym typeface="Optimistic Text"/>
                </a:endParaRPr>
              </a:p>
            </p:txBody>
          </p:sp>
        </p:grpSp>
      </p:grpSp>
      <p:sp>
        <p:nvSpPr>
          <p:cNvPr id="616" name="Google Shape;616;p73"/>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3_White">
  <p:cSld name="SECTION_HEADER_2_1_2_3">
    <p:spTree>
      <p:nvGrpSpPr>
        <p:cNvPr id="617" name="Shape 617"/>
        <p:cNvGrpSpPr/>
        <p:nvPr/>
      </p:nvGrpSpPr>
      <p:grpSpPr>
        <a:xfrm>
          <a:off x="0" y="0"/>
          <a:ext cx="0" cy="0"/>
          <a:chOff x="0" y="0"/>
          <a:chExt cx="0" cy="0"/>
        </a:xfrm>
      </p:grpSpPr>
      <p:sp>
        <p:nvSpPr>
          <p:cNvPr id="618" name="Google Shape;618;p74"/>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4_Color">
  <p:cSld name="SECTION_HEADER_2_1_1">
    <p:bg>
      <p:bgPr>
        <a:solidFill>
          <a:schemeClr val="dk1"/>
        </a:solidFill>
      </p:bgPr>
    </p:bg>
    <p:spTree>
      <p:nvGrpSpPr>
        <p:cNvPr id="619" name="Shape 619"/>
        <p:cNvGrpSpPr/>
        <p:nvPr/>
      </p:nvGrpSpPr>
      <p:grpSpPr>
        <a:xfrm>
          <a:off x="0" y="0"/>
          <a:ext cx="0" cy="0"/>
          <a:chOff x="0" y="0"/>
          <a:chExt cx="0" cy="0"/>
        </a:xfrm>
      </p:grpSpPr>
      <p:sp>
        <p:nvSpPr>
          <p:cNvPr id="620" name="Google Shape;620;p75"/>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Black">
  <p:cSld name="SECTION_HEADER_2_1_1_1">
    <p:bg>
      <p:bgPr>
        <a:solidFill>
          <a:schemeClr val="accent5"/>
        </a:solidFill>
      </p:bgPr>
    </p:bg>
    <p:spTree>
      <p:nvGrpSpPr>
        <p:cNvPr id="621" name="Shape 621"/>
        <p:cNvGrpSpPr/>
        <p:nvPr/>
      </p:nvGrpSpPr>
      <p:grpSpPr>
        <a:xfrm>
          <a:off x="0" y="0"/>
          <a:ext cx="0" cy="0"/>
          <a:chOff x="0" y="0"/>
          <a:chExt cx="0" cy="0"/>
        </a:xfrm>
      </p:grpSpPr>
      <p:sp>
        <p:nvSpPr>
          <p:cNvPr id="622" name="Google Shape;622;p76"/>
          <p:cNvSpPr/>
          <p:nvPr/>
        </p:nvSpPr>
        <p:spPr>
          <a:xfrm>
            <a:off x="521036" y="1722056"/>
            <a:ext cx="707400" cy="550500"/>
          </a:xfrm>
          <a:prstGeom prst="rect">
            <a:avLst/>
          </a:prstGeom>
          <a:solidFill>
            <a:srgbClr val="4E439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 name="Google Shape;623;p76"/>
          <p:cNvSpPr/>
          <p:nvPr/>
        </p:nvSpPr>
        <p:spPr>
          <a:xfrm>
            <a:off x="1580556" y="1722056"/>
            <a:ext cx="703200" cy="550500"/>
          </a:xfrm>
          <a:prstGeom prst="rect">
            <a:avLst/>
          </a:prstGeom>
          <a:solidFill>
            <a:srgbClr val="00629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4" name="Google Shape;624;p76"/>
          <p:cNvSpPr/>
          <p:nvPr/>
        </p:nvSpPr>
        <p:spPr>
          <a:xfrm>
            <a:off x="2646001" y="1722056"/>
            <a:ext cx="707400" cy="550500"/>
          </a:xfrm>
          <a:prstGeom prst="rect">
            <a:avLst/>
          </a:prstGeom>
          <a:solidFill>
            <a:srgbClr val="00719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5" name="Google Shape;625;p76"/>
          <p:cNvSpPr/>
          <p:nvPr/>
        </p:nvSpPr>
        <p:spPr>
          <a:xfrm>
            <a:off x="3695404" y="1722056"/>
            <a:ext cx="708600" cy="550500"/>
          </a:xfrm>
          <a:prstGeom prst="rect">
            <a:avLst/>
          </a:prstGeom>
          <a:solidFill>
            <a:srgbClr val="007A8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6" name="Google Shape;626;p76"/>
          <p:cNvSpPr/>
          <p:nvPr/>
        </p:nvSpPr>
        <p:spPr>
          <a:xfrm>
            <a:off x="4746016" y="1722056"/>
            <a:ext cx="708600" cy="550500"/>
          </a:xfrm>
          <a:prstGeom prst="rect">
            <a:avLst/>
          </a:prstGeom>
          <a:solidFill>
            <a:srgbClr val="1A763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 name="Google Shape;627;p76"/>
          <p:cNvSpPr/>
          <p:nvPr/>
        </p:nvSpPr>
        <p:spPr>
          <a:xfrm>
            <a:off x="5803704" y="1722056"/>
            <a:ext cx="708600" cy="550500"/>
          </a:xfrm>
          <a:prstGeom prst="rect">
            <a:avLst/>
          </a:prstGeom>
          <a:solidFill>
            <a:srgbClr val="CA311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 name="Google Shape;628;p76"/>
          <p:cNvSpPr/>
          <p:nvPr/>
        </p:nvSpPr>
        <p:spPr>
          <a:xfrm>
            <a:off x="6851279" y="1722056"/>
            <a:ext cx="708600" cy="550500"/>
          </a:xfrm>
          <a:prstGeom prst="rect">
            <a:avLst/>
          </a:prstGeom>
          <a:solidFill>
            <a:srgbClr val="A330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9" name="Google Shape;629;p76"/>
          <p:cNvSpPr/>
          <p:nvPr/>
        </p:nvSpPr>
        <p:spPr>
          <a:xfrm>
            <a:off x="7914364" y="1722056"/>
            <a:ext cx="708600" cy="550500"/>
          </a:xfrm>
          <a:prstGeom prst="rect">
            <a:avLst/>
          </a:prstGeom>
          <a:solidFill>
            <a:srgbClr val="633B6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0" name="Google Shape;630;p76"/>
          <p:cNvSpPr/>
          <p:nvPr/>
        </p:nvSpPr>
        <p:spPr>
          <a:xfrm>
            <a:off x="521036" y="2870944"/>
            <a:ext cx="707400" cy="550500"/>
          </a:xfrm>
          <a:prstGeom prst="rect">
            <a:avLst/>
          </a:prstGeom>
          <a:solidFill>
            <a:srgbClr val="B5B5D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 name="Google Shape;631;p76"/>
          <p:cNvSpPr/>
          <p:nvPr/>
        </p:nvSpPr>
        <p:spPr>
          <a:xfrm>
            <a:off x="1580556" y="2870944"/>
            <a:ext cx="703200" cy="550500"/>
          </a:xfrm>
          <a:prstGeom prst="rect">
            <a:avLst/>
          </a:prstGeom>
          <a:solidFill>
            <a:srgbClr val="AFD3E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 name="Google Shape;632;p76"/>
          <p:cNvSpPr/>
          <p:nvPr/>
        </p:nvSpPr>
        <p:spPr>
          <a:xfrm>
            <a:off x="2646001" y="2870944"/>
            <a:ext cx="707400" cy="550500"/>
          </a:xfrm>
          <a:prstGeom prst="rect">
            <a:avLst/>
          </a:prstGeom>
          <a:solidFill>
            <a:srgbClr val="C8E7FA"/>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3" name="Google Shape;633;p76"/>
          <p:cNvSpPr/>
          <p:nvPr/>
        </p:nvSpPr>
        <p:spPr>
          <a:xfrm>
            <a:off x="3695404" y="2870944"/>
            <a:ext cx="708600" cy="550500"/>
          </a:xfrm>
          <a:prstGeom prst="rect">
            <a:avLst/>
          </a:prstGeom>
          <a:solidFill>
            <a:srgbClr val="BFE0D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 name="Google Shape;634;p76"/>
          <p:cNvSpPr/>
          <p:nvPr/>
        </p:nvSpPr>
        <p:spPr>
          <a:xfrm>
            <a:off x="4746016" y="2870944"/>
            <a:ext cx="708600" cy="550500"/>
          </a:xfrm>
          <a:prstGeom prst="rect">
            <a:avLst/>
          </a:prstGeom>
          <a:solidFill>
            <a:srgbClr val="B2CDB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5" name="Google Shape;635;p76"/>
          <p:cNvSpPr/>
          <p:nvPr/>
        </p:nvSpPr>
        <p:spPr>
          <a:xfrm>
            <a:off x="5803704" y="2870944"/>
            <a:ext cx="708600" cy="550500"/>
          </a:xfrm>
          <a:prstGeom prst="rect">
            <a:avLst/>
          </a:prstGeom>
          <a:solidFill>
            <a:srgbClr val="FBD6B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6" name="Google Shape;636;p76"/>
          <p:cNvSpPr/>
          <p:nvPr/>
        </p:nvSpPr>
        <p:spPr>
          <a:xfrm>
            <a:off x="6851279" y="2870944"/>
            <a:ext cx="708600" cy="550500"/>
          </a:xfrm>
          <a:prstGeom prst="rect">
            <a:avLst/>
          </a:prstGeom>
          <a:solidFill>
            <a:srgbClr val="FBE3D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7" name="Google Shape;637;p76"/>
          <p:cNvSpPr/>
          <p:nvPr/>
        </p:nvSpPr>
        <p:spPr>
          <a:xfrm>
            <a:off x="7914364" y="2870944"/>
            <a:ext cx="708600" cy="550500"/>
          </a:xfrm>
          <a:prstGeom prst="rect">
            <a:avLst/>
          </a:prstGeom>
          <a:solidFill>
            <a:srgbClr val="D4CA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8" name="Google Shape;638;p76"/>
          <p:cNvSpPr/>
          <p:nvPr/>
        </p:nvSpPr>
        <p:spPr>
          <a:xfrm>
            <a:off x="5025" y="0"/>
            <a:ext cx="9133800" cy="5143500"/>
          </a:xfrm>
          <a:prstGeom prst="rect">
            <a:avLst/>
          </a:prstGeom>
          <a:solidFill>
            <a:srgbClr val="000000"/>
          </a:solidFill>
          <a:ln cap="flat" cmpd="sng" w="9525">
            <a:solidFill>
              <a:srgbClr val="465A69"/>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9" name="Google Shape;639;p76"/>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 Media">
  <p:cSld name="Title + Phone - v1.4_1_1_1">
    <p:spTree>
      <p:nvGrpSpPr>
        <p:cNvPr id="640" name="Shape 640"/>
        <p:cNvGrpSpPr/>
        <p:nvPr/>
      </p:nvGrpSpPr>
      <p:grpSpPr>
        <a:xfrm>
          <a:off x="0" y="0"/>
          <a:ext cx="0" cy="0"/>
          <a:chOff x="0" y="0"/>
          <a:chExt cx="0" cy="0"/>
        </a:xfrm>
      </p:grpSpPr>
      <p:sp>
        <p:nvSpPr>
          <p:cNvPr id="641" name="Google Shape;641;p77"/>
          <p:cNvSpPr txBox="1"/>
          <p:nvPr>
            <p:ph type="title"/>
          </p:nvPr>
        </p:nvSpPr>
        <p:spPr>
          <a:xfrm>
            <a:off x="428625" y="857269"/>
            <a:ext cx="3929100" cy="1714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642" name="Google Shape;642;p77"/>
          <p:cNvSpPr txBox="1"/>
          <p:nvPr>
            <p:ph idx="1" type="subTitle"/>
          </p:nvPr>
        </p:nvSpPr>
        <p:spPr>
          <a:xfrm>
            <a:off x="428625" y="2606040"/>
            <a:ext cx="3929100" cy="17145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643" name="Google Shape;643;p77"/>
          <p:cNvSpPr txBox="1"/>
          <p:nvPr>
            <p:ph idx="12" type="sldNum"/>
          </p:nvPr>
        </p:nvSpPr>
        <p:spPr>
          <a:xfrm>
            <a:off x="8620125" y="4857750"/>
            <a:ext cx="362100" cy="190500"/>
          </a:xfrm>
          <a:prstGeom prst="rect">
            <a:avLst/>
          </a:prstGeom>
          <a:noFill/>
          <a:ln>
            <a:noFill/>
          </a:ln>
        </p:spPr>
        <p:txBody>
          <a:bodyPr anchorCtr="0" anchor="b" bIns="19050" lIns="19050" spcFirstLastPara="1" rIns="19050" wrap="square" tIns="19050">
            <a:noAutofit/>
          </a:bodyPr>
          <a:lstStyle>
            <a:lvl1pPr indent="0" lvl="0"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1pPr>
            <a:lvl2pPr indent="0" lvl="1"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2pPr>
            <a:lvl3pPr indent="0" lvl="2"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3pPr>
            <a:lvl4pPr indent="0" lvl="3"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4pPr>
            <a:lvl5pPr indent="0" lvl="4"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5pPr>
            <a:lvl6pPr indent="0" lvl="5"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6pPr>
            <a:lvl7pPr indent="0" lvl="6"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7pPr>
            <a:lvl8pPr indent="0" lvl="7"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8pPr>
            <a:lvl9pPr indent="0" lvl="8" marL="0" marR="0" rtl="0" algn="r">
              <a:lnSpc>
                <a:spcPct val="100000"/>
              </a:lnSpc>
              <a:spcBef>
                <a:spcPts val="0"/>
              </a:spcBef>
              <a:spcAft>
                <a:spcPts val="0"/>
              </a:spcAft>
              <a:buClr>
                <a:srgbClr val="FEFEFD"/>
              </a:buClr>
              <a:buSzPts val="900"/>
              <a:buFont typeface="Arial"/>
              <a:buNone/>
              <a:defRPr sz="800">
                <a:solidFill>
                  <a:schemeClr val="lt2"/>
                </a:solidFill>
                <a:latin typeface="Montserrat Light"/>
                <a:ea typeface="Montserrat Light"/>
                <a:cs typeface="Montserrat Light"/>
                <a:sym typeface="Montserrat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4" name="Shape 644"/>
        <p:cNvGrpSpPr/>
        <p:nvPr/>
      </p:nvGrpSpPr>
      <p:grpSpPr>
        <a:xfrm>
          <a:off x="0" y="0"/>
          <a:ext cx="0" cy="0"/>
          <a:chOff x="0" y="0"/>
          <a:chExt cx="0" cy="0"/>
        </a:xfrm>
      </p:grpSpPr>
      <p:sp>
        <p:nvSpPr>
          <p:cNvPr id="645" name="Google Shape;645;p78"/>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6" name="Google Shape;646;p7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 – Title w/Content ">
  <p:cSld name="1 Col – Title w/Content ">
    <p:spTree>
      <p:nvGrpSpPr>
        <p:cNvPr id="647" name="Shape 647"/>
        <p:cNvGrpSpPr/>
        <p:nvPr/>
      </p:nvGrpSpPr>
      <p:grpSpPr>
        <a:xfrm>
          <a:off x="0" y="0"/>
          <a:ext cx="0" cy="0"/>
          <a:chOff x="0" y="0"/>
          <a:chExt cx="0" cy="0"/>
        </a:xfrm>
      </p:grpSpPr>
      <p:sp>
        <p:nvSpPr>
          <p:cNvPr id="648" name="Google Shape;648;p79"/>
          <p:cNvSpPr txBox="1"/>
          <p:nvPr>
            <p:ph type="title"/>
          </p:nvPr>
        </p:nvSpPr>
        <p:spPr>
          <a:xfrm>
            <a:off x="434578" y="396854"/>
            <a:ext cx="8283000" cy="376200"/>
          </a:xfrm>
          <a:prstGeom prst="rect">
            <a:avLst/>
          </a:prstGeom>
          <a:noFill/>
          <a:ln>
            <a:noFill/>
          </a:ln>
        </p:spPr>
        <p:txBody>
          <a:bodyPr anchorCtr="0" anchor="t" bIns="0" lIns="0" spcFirstLastPara="1" rIns="68575" wrap="square" tIns="0">
            <a:noAutofit/>
          </a:bodyPr>
          <a:lstStyle>
            <a:lvl1pPr lvl="0" rtl="0" algn="l">
              <a:lnSpc>
                <a:spcPct val="88000"/>
              </a:lnSpc>
              <a:spcBef>
                <a:spcPts val="0"/>
              </a:spcBef>
              <a:spcAft>
                <a:spcPts val="0"/>
              </a:spcAft>
              <a:buClr>
                <a:schemeClr val="dk1"/>
              </a:buClr>
              <a:buSzPts val="2300"/>
              <a:buFont typeface="Arial"/>
              <a:buNone/>
              <a:defRPr>
                <a:latin typeface="Arial"/>
                <a:ea typeface="Arial"/>
                <a:cs typeface="Arial"/>
                <a:sym typeface="Aria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49" name="Google Shape;649;p79"/>
          <p:cNvSpPr txBox="1"/>
          <p:nvPr>
            <p:ph idx="11" type="ftr"/>
          </p:nvPr>
        </p:nvSpPr>
        <p:spPr>
          <a:xfrm>
            <a:off x="476816" y="4611462"/>
            <a:ext cx="8240700" cy="185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79"/>
          <p:cNvSpPr txBox="1"/>
          <p:nvPr>
            <p:ph idx="12" type="sldNum"/>
          </p:nvPr>
        </p:nvSpPr>
        <p:spPr>
          <a:xfrm>
            <a:off x="265778" y="4611462"/>
            <a:ext cx="189600" cy="1833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1" name="Google Shape;651;p79"/>
          <p:cNvSpPr txBox="1"/>
          <p:nvPr>
            <p:ph idx="1" type="body"/>
          </p:nvPr>
        </p:nvSpPr>
        <p:spPr>
          <a:xfrm>
            <a:off x="431405" y="1084994"/>
            <a:ext cx="8281800" cy="3238500"/>
          </a:xfrm>
          <a:prstGeom prst="rect">
            <a:avLst/>
          </a:prstGeom>
          <a:noFill/>
          <a:ln>
            <a:noFill/>
          </a:ln>
        </p:spPr>
        <p:txBody>
          <a:bodyPr anchorCtr="0" anchor="t" bIns="34275" lIns="68575" spcFirstLastPara="1" rIns="68575" wrap="square" tIns="34275">
            <a:noAutofit/>
          </a:bodyPr>
          <a:lstStyle>
            <a:lvl1pPr indent="-285750" lvl="0" marL="457200" rtl="0" algn="l">
              <a:lnSpc>
                <a:spcPct val="100000"/>
              </a:lnSpc>
              <a:spcBef>
                <a:spcPts val="600"/>
              </a:spcBef>
              <a:spcAft>
                <a:spcPts val="0"/>
              </a:spcAft>
              <a:buSzPts val="900"/>
              <a:buChar char="•"/>
              <a:defRPr/>
            </a:lvl1pPr>
            <a:lvl2pPr indent="-317500" lvl="1" marL="914400" rtl="0" algn="l">
              <a:lnSpc>
                <a:spcPct val="100000"/>
              </a:lnSpc>
              <a:spcBef>
                <a:spcPts val="600"/>
              </a:spcBef>
              <a:spcAft>
                <a:spcPts val="0"/>
              </a:spcAft>
              <a:buSzPts val="1400"/>
              <a:buChar char="﹘"/>
              <a:defRPr/>
            </a:lvl2pPr>
            <a:lvl3pPr indent="-317500" lvl="2" marL="1371600" rtl="0" algn="l">
              <a:lnSpc>
                <a:spcPct val="100000"/>
              </a:lnSpc>
              <a:spcBef>
                <a:spcPts val="600"/>
              </a:spcBef>
              <a:spcAft>
                <a:spcPts val="0"/>
              </a:spcAft>
              <a:buSzPts val="1400"/>
              <a:buChar char="﹘"/>
              <a:defRPr/>
            </a:lvl3pPr>
            <a:lvl4pPr indent="-298450" lvl="3" marL="1828800" rtl="0" algn="l">
              <a:lnSpc>
                <a:spcPct val="100000"/>
              </a:lnSpc>
              <a:spcBef>
                <a:spcPts val="600"/>
              </a:spcBef>
              <a:spcAft>
                <a:spcPts val="0"/>
              </a:spcAft>
              <a:buSzPts val="1100"/>
              <a:buChar char="﹘"/>
              <a:defRPr/>
            </a:lvl4pPr>
            <a:lvl5pPr indent="-298450" lvl="4" marL="2286000" rtl="0" algn="l">
              <a:lnSpc>
                <a:spcPct val="100000"/>
              </a:lnSpc>
              <a:spcBef>
                <a:spcPts val="600"/>
              </a:spcBef>
              <a:spcAft>
                <a:spcPts val="0"/>
              </a:spcAft>
              <a:buSzPts val="1100"/>
              <a:buChar char="﹘"/>
              <a:defRPr/>
            </a:lvl5pPr>
            <a:lvl6pPr indent="-317500" lvl="5" marL="2743200" rtl="0" algn="l">
              <a:lnSpc>
                <a:spcPct val="94000"/>
              </a:lnSpc>
              <a:spcBef>
                <a:spcPts val="300"/>
              </a:spcBef>
              <a:spcAft>
                <a:spcPts val="0"/>
              </a:spcAft>
              <a:buClr>
                <a:schemeClr val="dk1"/>
              </a:buClr>
              <a:buSzPts val="1400"/>
              <a:buChar char="﹘"/>
              <a:defRPr/>
            </a:lvl6pPr>
            <a:lvl7pPr indent="-317500" lvl="6" marL="3200400" rtl="0" algn="l">
              <a:lnSpc>
                <a:spcPct val="94000"/>
              </a:lnSpc>
              <a:spcBef>
                <a:spcPts val="600"/>
              </a:spcBef>
              <a:spcAft>
                <a:spcPts val="0"/>
              </a:spcAft>
              <a:buClr>
                <a:srgbClr val="5C6780"/>
              </a:buClr>
              <a:buSzPts val="1400"/>
              <a:buChar char="﹘"/>
              <a:defRPr/>
            </a:lvl7pPr>
            <a:lvl8pPr indent="-317500" lvl="7" marL="3657600" rtl="0" algn="l">
              <a:lnSpc>
                <a:spcPct val="107000"/>
              </a:lnSpc>
              <a:spcBef>
                <a:spcPts val="1200"/>
              </a:spcBef>
              <a:spcAft>
                <a:spcPts val="0"/>
              </a:spcAft>
              <a:buClr>
                <a:schemeClr val="accent1"/>
              </a:buClr>
              <a:buSzPts val="1400"/>
              <a:buChar char="﹘"/>
              <a:defRPr/>
            </a:lvl8pPr>
            <a:lvl9pPr indent="-317500" lvl="8" marL="4114800" rtl="0" algn="l">
              <a:lnSpc>
                <a:spcPct val="50000"/>
              </a:lnSpc>
              <a:spcBef>
                <a:spcPts val="2300"/>
              </a:spcBef>
              <a:spcAft>
                <a:spcPts val="0"/>
              </a:spcAft>
              <a:buClr>
                <a:schemeClr val="accent1"/>
              </a:buClr>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Blue">
  <p:cSld name="Segue Blue">
    <p:bg>
      <p:bgPr>
        <a:blipFill>
          <a:blip r:embed="rId2">
            <a:alphaModFix/>
          </a:blip>
          <a:stretch>
            <a:fillRect/>
          </a:stretch>
        </a:blipFill>
      </p:bgPr>
    </p:bg>
    <p:spTree>
      <p:nvGrpSpPr>
        <p:cNvPr id="652" name="Shape 652"/>
        <p:cNvGrpSpPr/>
        <p:nvPr/>
      </p:nvGrpSpPr>
      <p:grpSpPr>
        <a:xfrm>
          <a:off x="0" y="0"/>
          <a:ext cx="0" cy="0"/>
          <a:chOff x="0" y="0"/>
          <a:chExt cx="0" cy="0"/>
        </a:xfrm>
      </p:grpSpPr>
      <p:sp>
        <p:nvSpPr>
          <p:cNvPr id="653" name="Google Shape;653;p80"/>
          <p:cNvSpPr/>
          <p:nvPr/>
        </p:nvSpPr>
        <p:spPr>
          <a:xfrm>
            <a:off x="831653" y="1425773"/>
            <a:ext cx="807244" cy="925116"/>
          </a:xfrm>
          <a:custGeom>
            <a:rect b="b" l="l" r="r" t="t"/>
            <a:pathLst>
              <a:path extrusionOk="0" h="295" w="257">
                <a:moveTo>
                  <a:pt x="128" y="295"/>
                </a:moveTo>
                <a:cubicBezTo>
                  <a:pt x="18" y="229"/>
                  <a:pt x="18" y="229"/>
                  <a:pt x="18" y="229"/>
                </a:cubicBezTo>
                <a:cubicBezTo>
                  <a:pt x="8" y="223"/>
                  <a:pt x="0" y="210"/>
                  <a:pt x="0" y="197"/>
                </a:cubicBezTo>
                <a:cubicBezTo>
                  <a:pt x="0" y="91"/>
                  <a:pt x="0" y="91"/>
                  <a:pt x="0" y="91"/>
                </a:cubicBezTo>
                <a:cubicBezTo>
                  <a:pt x="0" y="79"/>
                  <a:pt x="8" y="66"/>
                  <a:pt x="18" y="60"/>
                </a:cubicBezTo>
                <a:cubicBezTo>
                  <a:pt x="110" y="7"/>
                  <a:pt x="110" y="7"/>
                  <a:pt x="110" y="7"/>
                </a:cubicBezTo>
                <a:cubicBezTo>
                  <a:pt x="121" y="0"/>
                  <a:pt x="136" y="0"/>
                  <a:pt x="147" y="7"/>
                </a:cubicBezTo>
                <a:cubicBezTo>
                  <a:pt x="239" y="60"/>
                  <a:pt x="239" y="60"/>
                  <a:pt x="239" y="60"/>
                </a:cubicBezTo>
                <a:cubicBezTo>
                  <a:pt x="249" y="66"/>
                  <a:pt x="257" y="79"/>
                  <a:pt x="257" y="91"/>
                </a:cubicBezTo>
                <a:cubicBezTo>
                  <a:pt x="257" y="197"/>
                  <a:pt x="257" y="197"/>
                  <a:pt x="257" y="197"/>
                </a:cubicBezTo>
                <a:cubicBezTo>
                  <a:pt x="257" y="210"/>
                  <a:pt x="249" y="223"/>
                  <a:pt x="239" y="229"/>
                </a:cubicBezTo>
                <a:cubicBezTo>
                  <a:pt x="228" y="236"/>
                  <a:pt x="228" y="236"/>
                  <a:pt x="228" y="236"/>
                </a:cubicBezTo>
                <a:lnTo>
                  <a:pt x="128" y="295"/>
                </a:lnTo>
                <a:close/>
                <a:moveTo>
                  <a:pt x="36" y="217"/>
                </a:moveTo>
                <a:cubicBezTo>
                  <a:pt x="36" y="217"/>
                  <a:pt x="36" y="217"/>
                  <a:pt x="36" y="217"/>
                </a:cubicBezTo>
                <a:cubicBezTo>
                  <a:pt x="39" y="218"/>
                  <a:pt x="39" y="218"/>
                  <a:pt x="39" y="218"/>
                </a:cubicBezTo>
                <a:cubicBezTo>
                  <a:pt x="128" y="272"/>
                  <a:pt x="128" y="272"/>
                  <a:pt x="128" y="272"/>
                </a:cubicBezTo>
                <a:cubicBezTo>
                  <a:pt x="229" y="212"/>
                  <a:pt x="229" y="212"/>
                  <a:pt x="229" y="212"/>
                </a:cubicBezTo>
                <a:cubicBezTo>
                  <a:pt x="233" y="210"/>
                  <a:pt x="237" y="202"/>
                  <a:pt x="237" y="197"/>
                </a:cubicBezTo>
                <a:cubicBezTo>
                  <a:pt x="237" y="91"/>
                  <a:pt x="237" y="91"/>
                  <a:pt x="237" y="91"/>
                </a:cubicBezTo>
                <a:cubicBezTo>
                  <a:pt x="237" y="87"/>
                  <a:pt x="233" y="79"/>
                  <a:pt x="229" y="77"/>
                </a:cubicBezTo>
                <a:cubicBezTo>
                  <a:pt x="137" y="24"/>
                  <a:pt x="137" y="24"/>
                  <a:pt x="137" y="24"/>
                </a:cubicBezTo>
                <a:cubicBezTo>
                  <a:pt x="133" y="21"/>
                  <a:pt x="124" y="21"/>
                  <a:pt x="120" y="24"/>
                </a:cubicBezTo>
                <a:cubicBezTo>
                  <a:pt x="28" y="77"/>
                  <a:pt x="28" y="77"/>
                  <a:pt x="28" y="77"/>
                </a:cubicBezTo>
                <a:cubicBezTo>
                  <a:pt x="24" y="79"/>
                  <a:pt x="20" y="87"/>
                  <a:pt x="20" y="91"/>
                </a:cubicBezTo>
                <a:cubicBezTo>
                  <a:pt x="20" y="197"/>
                  <a:pt x="20" y="197"/>
                  <a:pt x="20" y="197"/>
                </a:cubicBezTo>
                <a:cubicBezTo>
                  <a:pt x="20" y="202"/>
                  <a:pt x="24" y="210"/>
                  <a:pt x="28" y="212"/>
                </a:cubicBezTo>
                <a:lnTo>
                  <a:pt x="36" y="217"/>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Helvetica Neue"/>
              <a:ea typeface="Helvetica Neue"/>
              <a:cs typeface="Helvetica Neue"/>
              <a:sym typeface="Helvetica Neue"/>
            </a:endParaRPr>
          </a:p>
        </p:txBody>
      </p:sp>
      <p:pic>
        <p:nvPicPr>
          <p:cNvPr id="654" name="Google Shape;654;p80"/>
          <p:cNvPicPr preferRelativeResize="0"/>
          <p:nvPr/>
        </p:nvPicPr>
        <p:blipFill rotWithShape="1">
          <a:blip r:embed="rId3">
            <a:alphaModFix/>
          </a:blip>
          <a:srcRect b="0" l="0" r="0" t="0"/>
          <a:stretch/>
        </p:blipFill>
        <p:spPr>
          <a:xfrm>
            <a:off x="686947" y="1522642"/>
            <a:ext cx="343293" cy="418338"/>
          </a:xfrm>
          <a:prstGeom prst="rect">
            <a:avLst/>
          </a:prstGeom>
          <a:noFill/>
          <a:ln>
            <a:noFill/>
          </a:ln>
        </p:spPr>
      </p:pic>
      <p:sp>
        <p:nvSpPr>
          <p:cNvPr id="655" name="Google Shape;655;p80"/>
          <p:cNvSpPr txBox="1"/>
          <p:nvPr>
            <p:ph idx="1" type="body"/>
          </p:nvPr>
        </p:nvSpPr>
        <p:spPr>
          <a:xfrm>
            <a:off x="958453" y="1567339"/>
            <a:ext cx="565800" cy="577500"/>
          </a:xfrm>
          <a:prstGeom prst="rect">
            <a:avLst/>
          </a:prstGeom>
          <a:noFill/>
          <a:ln>
            <a:noFill/>
          </a:ln>
        </p:spPr>
        <p:txBody>
          <a:bodyPr anchorCtr="0" anchor="ctr" bIns="34275" lIns="68575" spcFirstLastPara="1" rIns="0" wrap="square" tIns="34275">
            <a:normAutofit/>
          </a:bodyPr>
          <a:lstStyle>
            <a:lvl1pPr indent="-228600" lvl="0" marL="457200" marR="0" rtl="0" algn="ctr">
              <a:lnSpc>
                <a:spcPct val="100000"/>
              </a:lnSpc>
              <a:spcBef>
                <a:spcPts val="0"/>
              </a:spcBef>
              <a:spcAft>
                <a:spcPts val="0"/>
              </a:spcAft>
              <a:buClr>
                <a:schemeClr val="lt1"/>
              </a:buClr>
              <a:buSzPts val="2600"/>
              <a:buFont typeface="Helvetica Neue"/>
              <a:buNone/>
              <a:defRPr b="0" i="0" sz="2600" u="none" cap="none" strike="noStrike">
                <a:solidFill>
                  <a:schemeClr val="lt1"/>
                </a:solidFill>
                <a:latin typeface="Helvetica Neue"/>
                <a:ea typeface="Helvetica Neue"/>
                <a:cs typeface="Helvetica Neue"/>
                <a:sym typeface="Helvetica Neue"/>
              </a:defRPr>
            </a:lvl1pPr>
            <a:lvl2pPr indent="-228600" lvl="1" marL="9144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2pPr>
            <a:lvl3pPr indent="-228600" lvl="2" marL="13716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3pPr>
            <a:lvl4pPr indent="-228600" lvl="3" marL="18288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4pPr>
            <a:lvl5pPr indent="-228600" lvl="4" marL="22860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5pPr>
            <a:lvl6pPr indent="-228600" lvl="5" marL="27432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6pPr>
            <a:lvl7pPr indent="-228600" lvl="6" marL="32004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7pPr>
            <a:lvl8pPr indent="-228600" lvl="7" marL="36576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8pPr>
            <a:lvl9pPr indent="-228600" lvl="8" marL="41148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9pPr>
          </a:lstStyle>
          <a:p/>
        </p:txBody>
      </p:sp>
      <p:sp>
        <p:nvSpPr>
          <p:cNvPr id="656" name="Google Shape;656;p80"/>
          <p:cNvSpPr txBox="1"/>
          <p:nvPr/>
        </p:nvSpPr>
        <p:spPr>
          <a:xfrm>
            <a:off x="690007" y="1591033"/>
            <a:ext cx="3516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100">
                <a:solidFill>
                  <a:schemeClr val="lt1"/>
                </a:solidFill>
                <a:latin typeface="Helvetica Neue"/>
                <a:ea typeface="Helvetica Neue"/>
                <a:cs typeface="Helvetica Neue"/>
                <a:sym typeface="Helvetica Neue"/>
              </a:rPr>
              <a:t>No.</a:t>
            </a:r>
            <a:endParaRPr sz="1100"/>
          </a:p>
        </p:txBody>
      </p:sp>
      <p:sp>
        <p:nvSpPr>
          <p:cNvPr id="657" name="Google Shape;657;p8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lt1"/>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2pPr>
            <a:lvl3pPr lvl="2"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3pPr>
            <a:lvl4pPr lvl="3"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4pPr>
            <a:lvl5pPr lvl="4"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5pPr>
            <a:lvl6pPr lvl="5"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6pPr>
            <a:lvl7pPr lvl="6"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7pPr>
            <a:lvl8pPr lvl="7"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8pPr>
            <a:lvl9pPr lvl="8"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9pPr>
          </a:lstStyle>
          <a:p/>
        </p:txBody>
      </p:sp>
      <p:sp>
        <p:nvSpPr>
          <p:cNvPr id="658" name="Google Shape;658;p8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lt1"/>
                </a:solidFill>
                <a:latin typeface="Helvetica Neue"/>
                <a:ea typeface="Helvetica Neue"/>
                <a:cs typeface="Helvetica Neue"/>
                <a:sym typeface="Helvetica Neue"/>
              </a:defRPr>
            </a:lvl1pPr>
            <a:lvl2pPr lvl="1"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2pPr>
            <a:lvl3pPr lvl="2"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3pPr>
            <a:lvl4pPr lvl="3"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4pPr>
            <a:lvl5pPr lvl="4"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5pPr>
            <a:lvl6pPr lvl="5"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6pPr>
            <a:lvl7pPr lvl="6"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7pPr>
            <a:lvl8pPr lvl="7"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8pPr>
            <a:lvl9pPr lvl="8" marR="0" rtl="0" algn="l">
              <a:spcBef>
                <a:spcPts val="0"/>
              </a:spcBef>
              <a:spcAft>
                <a:spcPts val="0"/>
              </a:spcAft>
              <a:buSzPts val="1100"/>
              <a:buNone/>
              <a:defRPr b="0" i="0" sz="1400" u="none" cap="none" strike="noStrike">
                <a:solidFill>
                  <a:schemeClr val="lt1"/>
                </a:solidFill>
                <a:latin typeface="Helvetica Neue"/>
                <a:ea typeface="Helvetica Neue"/>
                <a:cs typeface="Helvetica Neue"/>
                <a:sym typeface="Helvetica Neue"/>
              </a:defRPr>
            </a:lvl9pPr>
          </a:lstStyle>
          <a:p/>
        </p:txBody>
      </p:sp>
      <p:sp>
        <p:nvSpPr>
          <p:cNvPr id="659" name="Google Shape;659;p8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b="0" sz="1400" u="none">
                <a:solidFill>
                  <a:schemeClr val="lt1"/>
                </a:solidFill>
                <a:latin typeface="Helvetica Neue"/>
                <a:ea typeface="Helvetica Neue"/>
                <a:cs typeface="Helvetica Neue"/>
                <a:sym typeface="Helvetica Neue"/>
              </a:defRPr>
            </a:lvl1pPr>
            <a:lvl2pPr indent="0" lvl="1" marL="0" marR="0" rtl="0" algn="l">
              <a:spcBef>
                <a:spcPts val="0"/>
              </a:spcBef>
              <a:buNone/>
              <a:defRPr b="0" sz="1400" u="none">
                <a:solidFill>
                  <a:schemeClr val="lt1"/>
                </a:solidFill>
                <a:latin typeface="Helvetica Neue"/>
                <a:ea typeface="Helvetica Neue"/>
                <a:cs typeface="Helvetica Neue"/>
                <a:sym typeface="Helvetica Neue"/>
              </a:defRPr>
            </a:lvl2pPr>
            <a:lvl3pPr indent="0" lvl="2" marL="0" marR="0" rtl="0" algn="l">
              <a:spcBef>
                <a:spcPts val="0"/>
              </a:spcBef>
              <a:buNone/>
              <a:defRPr b="0" sz="1400" u="none">
                <a:solidFill>
                  <a:schemeClr val="lt1"/>
                </a:solidFill>
                <a:latin typeface="Helvetica Neue"/>
                <a:ea typeface="Helvetica Neue"/>
                <a:cs typeface="Helvetica Neue"/>
                <a:sym typeface="Helvetica Neue"/>
              </a:defRPr>
            </a:lvl3pPr>
            <a:lvl4pPr indent="0" lvl="3" marL="0" marR="0" rtl="0" algn="l">
              <a:spcBef>
                <a:spcPts val="0"/>
              </a:spcBef>
              <a:buNone/>
              <a:defRPr b="0" sz="1400" u="none">
                <a:solidFill>
                  <a:schemeClr val="lt1"/>
                </a:solidFill>
                <a:latin typeface="Helvetica Neue"/>
                <a:ea typeface="Helvetica Neue"/>
                <a:cs typeface="Helvetica Neue"/>
                <a:sym typeface="Helvetica Neue"/>
              </a:defRPr>
            </a:lvl4pPr>
            <a:lvl5pPr indent="0" lvl="4" marL="0" marR="0" rtl="0" algn="l">
              <a:spcBef>
                <a:spcPts val="0"/>
              </a:spcBef>
              <a:buNone/>
              <a:defRPr b="0" sz="1400" u="none">
                <a:solidFill>
                  <a:schemeClr val="lt1"/>
                </a:solidFill>
                <a:latin typeface="Helvetica Neue"/>
                <a:ea typeface="Helvetica Neue"/>
                <a:cs typeface="Helvetica Neue"/>
                <a:sym typeface="Helvetica Neue"/>
              </a:defRPr>
            </a:lvl5pPr>
            <a:lvl6pPr indent="0" lvl="5" marL="0" marR="0" rtl="0" algn="l">
              <a:spcBef>
                <a:spcPts val="0"/>
              </a:spcBef>
              <a:buNone/>
              <a:defRPr b="0" sz="1400" u="none">
                <a:solidFill>
                  <a:schemeClr val="lt1"/>
                </a:solidFill>
                <a:latin typeface="Helvetica Neue"/>
                <a:ea typeface="Helvetica Neue"/>
                <a:cs typeface="Helvetica Neue"/>
                <a:sym typeface="Helvetica Neue"/>
              </a:defRPr>
            </a:lvl6pPr>
            <a:lvl7pPr indent="0" lvl="6" marL="0" marR="0" rtl="0" algn="l">
              <a:spcBef>
                <a:spcPts val="0"/>
              </a:spcBef>
              <a:buNone/>
              <a:defRPr b="0" sz="1400" u="none">
                <a:solidFill>
                  <a:schemeClr val="lt1"/>
                </a:solidFill>
                <a:latin typeface="Helvetica Neue"/>
                <a:ea typeface="Helvetica Neue"/>
                <a:cs typeface="Helvetica Neue"/>
                <a:sym typeface="Helvetica Neue"/>
              </a:defRPr>
            </a:lvl7pPr>
            <a:lvl8pPr indent="0" lvl="7" marL="0" marR="0" rtl="0" algn="l">
              <a:spcBef>
                <a:spcPts val="0"/>
              </a:spcBef>
              <a:buNone/>
              <a:defRPr b="0" sz="1400" u="none">
                <a:solidFill>
                  <a:schemeClr val="lt1"/>
                </a:solidFill>
                <a:latin typeface="Helvetica Neue"/>
                <a:ea typeface="Helvetica Neue"/>
                <a:cs typeface="Helvetica Neue"/>
                <a:sym typeface="Helvetica Neue"/>
              </a:defRPr>
            </a:lvl8pPr>
            <a:lvl9pPr indent="0" lvl="8" marL="0" marR="0" rtl="0" algn="l">
              <a:spcBef>
                <a:spcPts val="0"/>
              </a:spcBef>
              <a:buNone/>
              <a:defRPr b="0" sz="1400" u="none">
                <a:solidFill>
                  <a:schemeClr val="lt1"/>
                </a:solidFill>
                <a:latin typeface="Helvetica Neue"/>
                <a:ea typeface="Helvetica Neue"/>
                <a:cs typeface="Helvetica Neue"/>
                <a:sym typeface="Helvetica Neue"/>
              </a:defRPr>
            </a:lvl9pPr>
          </a:lstStyle>
          <a:p>
            <a:pPr indent="0" lvl="0" marL="0" rtl="0" algn="l">
              <a:spcBef>
                <a:spcPts val="0"/>
              </a:spcBef>
              <a:spcAft>
                <a:spcPts val="0"/>
              </a:spcAft>
              <a:buNone/>
            </a:pPr>
            <a:fld id="{00000000-1234-1234-1234-123412341234}" type="slidenum">
              <a:rPr lang="en"/>
              <a:t>‹#›</a:t>
            </a:fld>
            <a:endParaRPr/>
          </a:p>
        </p:txBody>
      </p:sp>
      <p:sp>
        <p:nvSpPr>
          <p:cNvPr id="660" name="Google Shape;660;p80"/>
          <p:cNvSpPr txBox="1"/>
          <p:nvPr>
            <p:ph idx="2" type="body"/>
          </p:nvPr>
        </p:nvSpPr>
        <p:spPr>
          <a:xfrm>
            <a:off x="1788796" y="3786663"/>
            <a:ext cx="6920100" cy="264000"/>
          </a:xfrm>
          <a:prstGeom prst="rect">
            <a:avLst/>
          </a:prstGeom>
          <a:noFill/>
          <a:ln>
            <a:noFill/>
          </a:ln>
        </p:spPr>
        <p:txBody>
          <a:bodyPr anchorCtr="0" anchor="t" bIns="34275" lIns="68575" spcFirstLastPara="1" rIns="68575" wrap="square" tIns="34275">
            <a:noAutofit/>
          </a:bodyPr>
          <a:lstStyle>
            <a:lvl1pPr indent="-228600" lvl="0" marL="457200" marR="0" rtl="0" algn="l">
              <a:lnSpc>
                <a:spcPct val="88000"/>
              </a:lnSpc>
              <a:spcBef>
                <a:spcPts val="0"/>
              </a:spcBef>
              <a:spcAft>
                <a:spcPts val="0"/>
              </a:spcAft>
              <a:buClr>
                <a:schemeClr val="lt1"/>
              </a:buClr>
              <a:buSzPts val="1600"/>
              <a:buFont typeface="Helvetica Neue"/>
              <a:buNone/>
              <a:defRPr b="0" i="0" sz="1600" u="none" cap="none" strike="noStrike">
                <a:solidFill>
                  <a:schemeClr val="lt1"/>
                </a:solidFill>
                <a:latin typeface="Helvetica Neue"/>
                <a:ea typeface="Helvetica Neue"/>
                <a:cs typeface="Helvetica Neue"/>
                <a:sym typeface="Helvetica Neue"/>
              </a:defRPr>
            </a:lvl1pPr>
            <a:lvl2pPr indent="-228600" lvl="1" marL="9144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2pPr>
            <a:lvl3pPr indent="-228600" lvl="2" marL="13716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3pPr>
            <a:lvl4pPr indent="-228600" lvl="3" marL="18288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4pPr>
            <a:lvl5pPr indent="-228600" lvl="4" marL="22860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5pPr>
            <a:lvl6pPr indent="-228600" lvl="5" marL="27432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6pPr>
            <a:lvl7pPr indent="-228600" lvl="6" marL="32004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7pPr>
            <a:lvl8pPr indent="-228600" lvl="7" marL="36576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8pPr>
            <a:lvl9pPr indent="-228600" lvl="8" marL="4114800" marR="0" rtl="0" algn="ctr">
              <a:spcBef>
                <a:spcPts val="100"/>
              </a:spcBef>
              <a:spcAft>
                <a:spcPts val="0"/>
              </a:spcAft>
              <a:buSzPts val="900"/>
              <a:buNone/>
              <a:defRPr b="0" i="0" sz="1000" u="none" cap="none" strike="noStrike">
                <a:solidFill>
                  <a:schemeClr val="lt1"/>
                </a:solidFill>
                <a:latin typeface="Helvetica Neue"/>
                <a:ea typeface="Helvetica Neue"/>
                <a:cs typeface="Helvetica Neue"/>
                <a:sym typeface="Helvetica Neue"/>
              </a:defRPr>
            </a:lvl9pPr>
          </a:lstStyle>
          <a:p/>
        </p:txBody>
      </p:sp>
      <p:sp>
        <p:nvSpPr>
          <p:cNvPr id="661" name="Google Shape;661;p80"/>
          <p:cNvSpPr txBox="1"/>
          <p:nvPr>
            <p:ph type="title"/>
          </p:nvPr>
        </p:nvSpPr>
        <p:spPr>
          <a:xfrm>
            <a:off x="1788796" y="1413034"/>
            <a:ext cx="6926700" cy="2097600"/>
          </a:xfrm>
          <a:prstGeom prst="rect">
            <a:avLst/>
          </a:prstGeom>
          <a:noFill/>
          <a:ln>
            <a:noFill/>
          </a:ln>
        </p:spPr>
        <p:txBody>
          <a:bodyPr anchorCtr="0" anchor="b" bIns="28575" lIns="28575" spcFirstLastPara="1" rIns="0" wrap="square" tIns="28575">
            <a:noAutofit/>
          </a:bodyPr>
          <a:lstStyle>
            <a:lvl1pPr lvl="0" rtl="0" algn="l">
              <a:lnSpc>
                <a:spcPct val="84000"/>
              </a:lnSpc>
              <a:spcBef>
                <a:spcPts val="0"/>
              </a:spcBef>
              <a:spcAft>
                <a:spcPts val="0"/>
              </a:spcAft>
              <a:buSzPts val="2800"/>
              <a:buNone/>
              <a:defRPr sz="5100"/>
            </a:lvl1pPr>
            <a:lvl2pPr lvl="1" rtl="0" algn="l">
              <a:lnSpc>
                <a:spcPct val="90000"/>
              </a:lnSpc>
              <a:spcBef>
                <a:spcPts val="0"/>
              </a:spcBef>
              <a:spcAft>
                <a:spcPts val="0"/>
              </a:spcAft>
              <a:buSzPts val="2800"/>
              <a:buNone/>
              <a:defRPr/>
            </a:lvl2pPr>
            <a:lvl3pPr lvl="2" rtl="0" algn="l">
              <a:lnSpc>
                <a:spcPct val="90000"/>
              </a:lnSpc>
              <a:spcBef>
                <a:spcPts val="0"/>
              </a:spcBef>
              <a:spcAft>
                <a:spcPts val="0"/>
              </a:spcAft>
              <a:buSzPts val="2800"/>
              <a:buNone/>
              <a:defRPr/>
            </a:lvl3pPr>
            <a:lvl4pPr lvl="3" rtl="0" algn="l">
              <a:lnSpc>
                <a:spcPct val="90000"/>
              </a:lnSpc>
              <a:spcBef>
                <a:spcPts val="0"/>
              </a:spcBef>
              <a:spcAft>
                <a:spcPts val="0"/>
              </a:spcAft>
              <a:buSzPts val="2800"/>
              <a:buNone/>
              <a:defRPr/>
            </a:lvl4pPr>
            <a:lvl5pPr lvl="4" rtl="0" algn="l">
              <a:lnSpc>
                <a:spcPct val="90000"/>
              </a:lnSpc>
              <a:spcBef>
                <a:spcPts val="0"/>
              </a:spcBef>
              <a:spcAft>
                <a:spcPts val="0"/>
              </a:spcAft>
              <a:buSzPts val="2800"/>
              <a:buNone/>
              <a:defRPr/>
            </a:lvl5pPr>
            <a:lvl6pPr lvl="5" rtl="0" algn="l">
              <a:lnSpc>
                <a:spcPct val="90000"/>
              </a:lnSpc>
              <a:spcBef>
                <a:spcPts val="0"/>
              </a:spcBef>
              <a:spcAft>
                <a:spcPts val="0"/>
              </a:spcAft>
              <a:buSzPts val="2800"/>
              <a:buNone/>
              <a:defRPr/>
            </a:lvl6pPr>
            <a:lvl7pPr lvl="6" rtl="0" algn="l">
              <a:lnSpc>
                <a:spcPct val="90000"/>
              </a:lnSpc>
              <a:spcBef>
                <a:spcPts val="0"/>
              </a:spcBef>
              <a:spcAft>
                <a:spcPts val="0"/>
              </a:spcAft>
              <a:buSzPts val="2800"/>
              <a:buNone/>
              <a:defRPr/>
            </a:lvl7pPr>
            <a:lvl8pPr lvl="7" rtl="0" algn="l">
              <a:lnSpc>
                <a:spcPct val="90000"/>
              </a:lnSpc>
              <a:spcBef>
                <a:spcPts val="0"/>
              </a:spcBef>
              <a:spcAft>
                <a:spcPts val="0"/>
              </a:spcAft>
              <a:buSzPts val="2800"/>
              <a:buNone/>
              <a:defRPr/>
            </a:lvl8pPr>
            <a:lvl9pPr lvl="8" rtl="0" algn="l">
              <a:lnSpc>
                <a:spcPct val="90000"/>
              </a:lnSpc>
              <a:spcBef>
                <a:spcPts val="0"/>
              </a:spcBef>
              <a:spcAft>
                <a:spcPts val="0"/>
              </a:spcAft>
              <a:buSzPts val="28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ext (Two-Thirds)">
  <p:cSld name="TITLE_AND_BODY_1_1">
    <p:spTree>
      <p:nvGrpSpPr>
        <p:cNvPr id="75" name="Shape 75"/>
        <p:cNvGrpSpPr/>
        <p:nvPr/>
      </p:nvGrpSpPr>
      <p:grpSpPr>
        <a:xfrm>
          <a:off x="0" y="0"/>
          <a:ext cx="0" cy="0"/>
          <a:chOff x="0" y="0"/>
          <a:chExt cx="0" cy="0"/>
        </a:xfrm>
      </p:grpSpPr>
      <p:sp>
        <p:nvSpPr>
          <p:cNvPr id="76" name="Google Shape;76;p9"/>
          <p:cNvSpPr txBox="1"/>
          <p:nvPr>
            <p:ph idx="1"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7" name="Google Shape;77;p9"/>
          <p:cNvSpPr txBox="1"/>
          <p:nvPr>
            <p:ph type="title"/>
          </p:nvPr>
        </p:nvSpPr>
        <p:spPr>
          <a:xfrm>
            <a:off x="349763" y="1325875"/>
            <a:ext cx="52806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9"/>
          <p:cNvSpPr txBox="1"/>
          <p:nvPr>
            <p:ph idx="2" type="body"/>
          </p:nvPr>
        </p:nvSpPr>
        <p:spPr>
          <a:xfrm>
            <a:off x="349763" y="2484875"/>
            <a:ext cx="52806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9" name="Google Shape;79;p9"/>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2" name="Shape 662"/>
        <p:cNvGrpSpPr/>
        <p:nvPr/>
      </p:nvGrpSpPr>
      <p:grpSpPr>
        <a:xfrm>
          <a:off x="0" y="0"/>
          <a:ext cx="0" cy="0"/>
          <a:chOff x="0" y="0"/>
          <a:chExt cx="0" cy="0"/>
        </a:xfrm>
      </p:grpSpPr>
      <p:sp>
        <p:nvSpPr>
          <p:cNvPr id="663" name="Google Shape;663;p81"/>
          <p:cNvSpPr txBox="1"/>
          <p:nvPr>
            <p:ph idx="1" type="body"/>
          </p:nvPr>
        </p:nvSpPr>
        <p:spPr>
          <a:xfrm>
            <a:off x="427625" y="600790"/>
            <a:ext cx="8291400" cy="238500"/>
          </a:xfrm>
          <a:prstGeom prst="rect">
            <a:avLst/>
          </a:prstGeom>
          <a:noFill/>
          <a:ln>
            <a:noFill/>
          </a:ln>
        </p:spPr>
        <p:txBody>
          <a:bodyPr anchorCtr="0" anchor="t" bIns="0" lIns="0" spcFirstLastPara="1" rIns="0" wrap="square" tIns="0">
            <a:noAutofit/>
          </a:bodyPr>
          <a:lstStyle>
            <a:lvl1pPr indent="-228600" lvl="0" marL="457200" rtl="0" algn="l">
              <a:lnSpc>
                <a:spcPct val="95000"/>
              </a:lnSpc>
              <a:spcBef>
                <a:spcPts val="600"/>
              </a:spcBef>
              <a:spcAft>
                <a:spcPts val="0"/>
              </a:spcAft>
              <a:buSzPts val="1100"/>
              <a:buNone/>
              <a:defRPr sz="1600">
                <a:solidFill>
                  <a:srgbClr val="595959"/>
                </a:solidFill>
                <a:latin typeface="Arial"/>
                <a:ea typeface="Arial"/>
                <a:cs typeface="Arial"/>
                <a:sym typeface="Arial"/>
              </a:defRPr>
            </a:lvl1pPr>
            <a:lvl2pPr indent="-228600" lvl="1" marL="914400" rtl="0" algn="l">
              <a:lnSpc>
                <a:spcPct val="94000"/>
              </a:lnSpc>
              <a:spcBef>
                <a:spcPts val="500"/>
              </a:spcBef>
              <a:spcAft>
                <a:spcPts val="0"/>
              </a:spcAft>
              <a:buSzPts val="800"/>
              <a:buNone/>
              <a:defRPr/>
            </a:lvl2pPr>
            <a:lvl3pPr indent="-228600" lvl="2" marL="1371600" rtl="0" algn="l">
              <a:lnSpc>
                <a:spcPct val="94000"/>
              </a:lnSpc>
              <a:spcBef>
                <a:spcPts val="500"/>
              </a:spcBef>
              <a:spcAft>
                <a:spcPts val="0"/>
              </a:spcAft>
              <a:buSzPts val="600"/>
              <a:buNone/>
              <a:defRPr/>
            </a:lvl3pPr>
            <a:lvl4pPr indent="-228600" lvl="3" marL="1828800" rtl="0" algn="l">
              <a:lnSpc>
                <a:spcPct val="89000"/>
              </a:lnSpc>
              <a:spcBef>
                <a:spcPts val="400"/>
              </a:spcBef>
              <a:spcAft>
                <a:spcPts val="0"/>
              </a:spcAft>
              <a:buClr>
                <a:schemeClr val="dk1"/>
              </a:buClr>
              <a:buSzPts val="2000"/>
              <a:buNone/>
              <a:defRPr/>
            </a:lvl4pPr>
            <a:lvl5pPr indent="-228600" lvl="4" marL="2286000" rtl="0" algn="l">
              <a:lnSpc>
                <a:spcPct val="95000"/>
              </a:lnSpc>
              <a:spcBef>
                <a:spcPts val="1100"/>
              </a:spcBef>
              <a:spcAft>
                <a:spcPts val="0"/>
              </a:spcAft>
              <a:buClr>
                <a:schemeClr val="dk1"/>
              </a:buClr>
              <a:buSzPts val="1300"/>
              <a:buNone/>
              <a:defRPr/>
            </a:lvl5pPr>
            <a:lvl6pPr indent="-317500" lvl="5" marL="2743200" rtl="0" algn="l">
              <a:lnSpc>
                <a:spcPct val="94000"/>
              </a:lnSpc>
              <a:spcBef>
                <a:spcPts val="500"/>
              </a:spcBef>
              <a:spcAft>
                <a:spcPts val="0"/>
              </a:spcAft>
              <a:buClr>
                <a:schemeClr val="dk1"/>
              </a:buClr>
              <a:buSzPts val="1400"/>
              <a:buChar char="﹘"/>
              <a:defRPr/>
            </a:lvl6pPr>
            <a:lvl7pPr indent="-317500" lvl="6" marL="3200400" rtl="0" algn="l">
              <a:lnSpc>
                <a:spcPct val="94000"/>
              </a:lnSpc>
              <a:spcBef>
                <a:spcPts val="600"/>
              </a:spcBef>
              <a:spcAft>
                <a:spcPts val="0"/>
              </a:spcAft>
              <a:buClr>
                <a:srgbClr val="595959"/>
              </a:buClr>
              <a:buSzPts val="1400"/>
              <a:buChar char="﹘"/>
              <a:defRPr/>
            </a:lvl7pPr>
            <a:lvl8pPr indent="-317500" lvl="7" marL="3657600" rtl="0" algn="l">
              <a:lnSpc>
                <a:spcPct val="107000"/>
              </a:lnSpc>
              <a:spcBef>
                <a:spcPts val="1200"/>
              </a:spcBef>
              <a:spcAft>
                <a:spcPts val="0"/>
              </a:spcAft>
              <a:buClr>
                <a:schemeClr val="accent1"/>
              </a:buClr>
              <a:buSzPts val="1400"/>
              <a:buChar char="﹘"/>
              <a:defRPr/>
            </a:lvl8pPr>
            <a:lvl9pPr indent="-317500" lvl="8" marL="4114800" rtl="0" algn="l">
              <a:lnSpc>
                <a:spcPct val="50000"/>
              </a:lnSpc>
              <a:spcBef>
                <a:spcPts val="2300"/>
              </a:spcBef>
              <a:spcAft>
                <a:spcPts val="0"/>
              </a:spcAft>
              <a:buClr>
                <a:schemeClr val="accent1"/>
              </a:buClr>
              <a:buSzPts val="1400"/>
              <a:buChar char="﹘"/>
              <a:defRPr/>
            </a:lvl9pPr>
          </a:lstStyle>
          <a:p/>
        </p:txBody>
      </p:sp>
      <p:sp>
        <p:nvSpPr>
          <p:cNvPr id="664" name="Google Shape;664;p81"/>
          <p:cNvSpPr txBox="1"/>
          <p:nvPr>
            <p:ph type="title"/>
          </p:nvPr>
        </p:nvSpPr>
        <p:spPr>
          <a:xfrm>
            <a:off x="427625" y="258008"/>
            <a:ext cx="8291400" cy="376200"/>
          </a:xfrm>
          <a:prstGeom prst="rect">
            <a:avLst/>
          </a:prstGeom>
          <a:noFill/>
          <a:ln>
            <a:noFill/>
          </a:ln>
        </p:spPr>
        <p:txBody>
          <a:bodyPr anchorCtr="0" anchor="t" bIns="0" lIns="0" spcFirstLastPara="1" rIns="68575" wrap="square" tIns="0">
            <a:noAutofit/>
          </a:bodyPr>
          <a:lstStyle>
            <a:lvl1pPr lvl="0" rtl="0" algn="l">
              <a:lnSpc>
                <a:spcPct val="88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5" name="Google Shape;665;p81"/>
          <p:cNvSpPr txBox="1"/>
          <p:nvPr>
            <p:ph idx="10" type="dt"/>
          </p:nvPr>
        </p:nvSpPr>
        <p:spPr>
          <a:xfrm>
            <a:off x="0" y="5181345"/>
            <a:ext cx="53700" cy="342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66" name="Google Shape;666;p81"/>
          <p:cNvSpPr txBox="1"/>
          <p:nvPr>
            <p:ph idx="11" type="ftr"/>
          </p:nvPr>
        </p:nvSpPr>
        <p:spPr>
          <a:xfrm>
            <a:off x="425819" y="4861208"/>
            <a:ext cx="7499100" cy="185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67" name="Google Shape;667;p81"/>
          <p:cNvSpPr txBox="1"/>
          <p:nvPr>
            <p:ph idx="12" type="sldNum"/>
          </p:nvPr>
        </p:nvSpPr>
        <p:spPr>
          <a:xfrm>
            <a:off x="8248174" y="4861208"/>
            <a:ext cx="466200" cy="183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spTree>
      <p:nvGrpSpPr>
        <p:cNvPr id="668" name="Shape 668"/>
        <p:cNvGrpSpPr/>
        <p:nvPr/>
      </p:nvGrpSpPr>
      <p:grpSpPr>
        <a:xfrm>
          <a:off x="0" y="0"/>
          <a:ext cx="0" cy="0"/>
          <a:chOff x="0" y="0"/>
          <a:chExt cx="0" cy="0"/>
        </a:xfrm>
      </p:grpSpPr>
      <p:sp>
        <p:nvSpPr>
          <p:cNvPr id="669" name="Google Shape;669;p82"/>
          <p:cNvSpPr txBox="1"/>
          <p:nvPr>
            <p:ph type="title"/>
          </p:nvPr>
        </p:nvSpPr>
        <p:spPr>
          <a:xfrm>
            <a:off x="426339" y="258008"/>
            <a:ext cx="8291400" cy="376200"/>
          </a:xfrm>
          <a:prstGeom prst="rect">
            <a:avLst/>
          </a:prstGeom>
          <a:noFill/>
          <a:ln>
            <a:noFill/>
          </a:ln>
        </p:spPr>
        <p:txBody>
          <a:bodyPr anchorCtr="0" anchor="t" bIns="0" lIns="0" spcFirstLastPara="1" rIns="68575" wrap="square" tIns="0">
            <a:noAutofit/>
          </a:bodyPr>
          <a:lstStyle>
            <a:lvl1pPr lvl="0" rtl="0" algn="l">
              <a:lnSpc>
                <a:spcPct val="88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0" name="Google Shape;670;p82"/>
          <p:cNvSpPr txBox="1"/>
          <p:nvPr>
            <p:ph idx="11" type="ftr"/>
          </p:nvPr>
        </p:nvSpPr>
        <p:spPr>
          <a:xfrm>
            <a:off x="425819" y="4861208"/>
            <a:ext cx="7499100" cy="1851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71" name="Google Shape;671;p82"/>
          <p:cNvSpPr txBox="1"/>
          <p:nvPr>
            <p:ph idx="12" type="sldNum"/>
          </p:nvPr>
        </p:nvSpPr>
        <p:spPr>
          <a:xfrm>
            <a:off x="8248174" y="4861208"/>
            <a:ext cx="466200" cy="1833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Bullets">
  <p:cSld name="Bullets + Sub Light - v1.4_1_3">
    <p:spTree>
      <p:nvGrpSpPr>
        <p:cNvPr id="672" name="Shape 672"/>
        <p:cNvGrpSpPr/>
        <p:nvPr/>
      </p:nvGrpSpPr>
      <p:grpSpPr>
        <a:xfrm>
          <a:off x="0" y="0"/>
          <a:ext cx="0" cy="0"/>
          <a:chOff x="0" y="0"/>
          <a:chExt cx="0" cy="0"/>
        </a:xfrm>
      </p:grpSpPr>
      <p:sp>
        <p:nvSpPr>
          <p:cNvPr id="673" name="Google Shape;673;p83"/>
          <p:cNvSpPr txBox="1"/>
          <p:nvPr>
            <p:ph type="title"/>
          </p:nvPr>
        </p:nvSpPr>
        <p:spPr>
          <a:xfrm>
            <a:off x="414000" y="342000"/>
            <a:ext cx="8316000" cy="4140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SzPts val="2500"/>
              <a:buNone/>
              <a:defRPr i="0" sz="2500" u="none" cap="none" strike="noStrike"/>
            </a:lvl1pPr>
            <a:lvl2pPr lvl="1"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2pPr>
            <a:lvl3pPr lvl="2"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3pPr>
            <a:lvl4pPr lvl="3"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4pPr>
            <a:lvl5pPr lvl="4"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5pPr>
            <a:lvl6pPr lvl="5"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6pPr>
            <a:lvl7pPr lvl="6"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7pPr>
            <a:lvl8pPr lvl="7"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8pPr>
            <a:lvl9pPr lvl="8" marR="0" rtl="0" algn="l">
              <a:lnSpc>
                <a:spcPct val="110000"/>
              </a:lnSpc>
              <a:spcBef>
                <a:spcPts val="0"/>
              </a:spcBef>
              <a:spcAft>
                <a:spcPts val="0"/>
              </a:spcAft>
              <a:buClr>
                <a:schemeClr val="dk1"/>
              </a:buClr>
              <a:buSzPts val="2500"/>
              <a:buFont typeface="Optimistic Display"/>
              <a:buNone/>
              <a:defRPr i="0" sz="2500" u="none" cap="none" strike="noStrike">
                <a:solidFill>
                  <a:schemeClr val="dk1"/>
                </a:solidFill>
                <a:latin typeface="Optimistic Display"/>
                <a:ea typeface="Optimistic Display"/>
                <a:cs typeface="Optimistic Display"/>
                <a:sym typeface="Optimistic Display"/>
              </a:defRPr>
            </a:lvl9pPr>
          </a:lstStyle>
          <a:p/>
        </p:txBody>
      </p:sp>
      <p:sp>
        <p:nvSpPr>
          <p:cNvPr id="674" name="Google Shape;674;p83"/>
          <p:cNvSpPr txBox="1"/>
          <p:nvPr>
            <p:ph idx="1" type="body"/>
          </p:nvPr>
        </p:nvSpPr>
        <p:spPr>
          <a:xfrm>
            <a:off x="414000" y="1242000"/>
            <a:ext cx="8316000" cy="3416400"/>
          </a:xfrm>
          <a:prstGeom prst="rect">
            <a:avLst/>
          </a:prstGeom>
          <a:noFill/>
          <a:ln>
            <a:noFill/>
          </a:ln>
        </p:spPr>
        <p:txBody>
          <a:bodyPr anchorCtr="0" anchor="t" bIns="0" lIns="0" spcFirstLastPara="1" rIns="0" wrap="square" tIns="0">
            <a:noAutofit/>
          </a:bodyPr>
          <a:lstStyle>
            <a:lvl1pPr indent="-311150" lvl="0" marL="457200" marR="0" rtl="0" algn="l">
              <a:lnSpc>
                <a:spcPct val="110000"/>
              </a:lnSpc>
              <a:spcBef>
                <a:spcPts val="600"/>
              </a:spcBef>
              <a:spcAft>
                <a:spcPts val="0"/>
              </a:spcAft>
              <a:buSzPts val="1300"/>
              <a:buChar char="•"/>
              <a:defRPr i="0" sz="1300" u="none" cap="none" strike="noStrike"/>
            </a:lvl1pPr>
            <a:lvl2pPr indent="-304800" lvl="1" marL="914400" marR="0" rtl="0" algn="l">
              <a:lnSpc>
                <a:spcPct val="110000"/>
              </a:lnSpc>
              <a:spcBef>
                <a:spcPts val="600"/>
              </a:spcBef>
              <a:spcAft>
                <a:spcPts val="0"/>
              </a:spcAft>
              <a:buSzPts val="1200"/>
              <a:buChar char="-"/>
              <a:defRPr i="0" sz="1200" u="none" cap="none" strike="noStrike"/>
            </a:lvl2pPr>
            <a:lvl3pPr indent="-298450" lvl="2" marL="1371600" marR="0" rtl="0" algn="l">
              <a:lnSpc>
                <a:spcPct val="110000"/>
              </a:lnSpc>
              <a:spcBef>
                <a:spcPts val="600"/>
              </a:spcBef>
              <a:spcAft>
                <a:spcPts val="0"/>
              </a:spcAft>
              <a:buSzPts val="1100"/>
              <a:buChar char="‣"/>
              <a:defRPr i="0" sz="1100" u="none" cap="none" strike="noStrike"/>
            </a:lvl3pPr>
            <a:lvl4pPr indent="-292100" lvl="3" marL="1828800" marR="0" rtl="0" algn="l">
              <a:lnSpc>
                <a:spcPct val="110000"/>
              </a:lnSpc>
              <a:spcBef>
                <a:spcPts val="600"/>
              </a:spcBef>
              <a:spcAft>
                <a:spcPts val="0"/>
              </a:spcAft>
              <a:buSzPts val="1000"/>
              <a:buChar char="๏"/>
              <a:defRPr i="0" sz="1000" u="none" cap="none" strike="noStrike"/>
            </a:lvl4pPr>
            <a:lvl5pPr indent="-285750" lvl="4" marL="2286000" marR="0" rtl="0" algn="l">
              <a:lnSpc>
                <a:spcPct val="110000"/>
              </a:lnSpc>
              <a:spcBef>
                <a:spcPts val="600"/>
              </a:spcBef>
              <a:spcAft>
                <a:spcPts val="0"/>
              </a:spcAft>
              <a:buSzPts val="900"/>
              <a:buChar char="•"/>
              <a:defRPr i="0" sz="900" u="none" cap="none" strike="noStrike"/>
            </a:lvl5pPr>
            <a:lvl6pPr indent="-279400" lvl="5" marL="2743200" marR="0" rtl="0" algn="l">
              <a:lnSpc>
                <a:spcPct val="110000"/>
              </a:lnSpc>
              <a:spcBef>
                <a:spcPts val="600"/>
              </a:spcBef>
              <a:spcAft>
                <a:spcPts val="0"/>
              </a:spcAft>
              <a:buSzPts val="800"/>
              <a:buChar char="•"/>
              <a:defRPr i="0" sz="800" u="none" cap="none" strike="noStrike"/>
            </a:lvl6pPr>
            <a:lvl7pPr indent="-285750" lvl="6" marL="3200400" marR="0" rtl="0" algn="l">
              <a:lnSpc>
                <a:spcPct val="110000"/>
              </a:lnSpc>
              <a:spcBef>
                <a:spcPts val="600"/>
              </a:spcBef>
              <a:spcAft>
                <a:spcPts val="0"/>
              </a:spcAft>
              <a:buSzPts val="900"/>
              <a:buChar char="•"/>
              <a:defRPr i="0" u="none" cap="none" strike="noStrike"/>
            </a:lvl7pPr>
            <a:lvl8pPr indent="-266700" lvl="7" marL="3657600" marR="0" rtl="0" algn="l">
              <a:lnSpc>
                <a:spcPct val="110000"/>
              </a:lnSpc>
              <a:spcBef>
                <a:spcPts val="600"/>
              </a:spcBef>
              <a:spcAft>
                <a:spcPts val="0"/>
              </a:spcAft>
              <a:buSzPts val="600"/>
              <a:buChar char="•"/>
              <a:defRPr i="0" sz="600" u="none" cap="none" strike="noStrike"/>
            </a:lvl8pPr>
            <a:lvl9pPr indent="-260350" lvl="8" marL="4114800" marR="0" rtl="0" algn="l">
              <a:lnSpc>
                <a:spcPct val="110000"/>
              </a:lnSpc>
              <a:spcBef>
                <a:spcPts val="600"/>
              </a:spcBef>
              <a:spcAft>
                <a:spcPts val="0"/>
              </a:spcAft>
              <a:buSzPts val="500"/>
              <a:buChar char="•"/>
              <a:defRPr i="0" sz="500" u="none" cap="none" strike="noStrike"/>
            </a:lvl9pPr>
          </a:lstStyle>
          <a:p/>
        </p:txBody>
      </p:sp>
      <p:sp>
        <p:nvSpPr>
          <p:cNvPr id="675" name="Google Shape;675;p83"/>
          <p:cNvSpPr txBox="1"/>
          <p:nvPr>
            <p:ph idx="2" type="subTitle"/>
          </p:nvPr>
        </p:nvSpPr>
        <p:spPr>
          <a:xfrm>
            <a:off x="414000" y="795600"/>
            <a:ext cx="8316000" cy="351000"/>
          </a:xfrm>
          <a:prstGeom prst="rect">
            <a:avLst/>
          </a:prstGeom>
        </p:spPr>
        <p:txBody>
          <a:bodyPr anchorCtr="0" anchor="t" bIns="0" lIns="0" spcFirstLastPara="1" rIns="0" wrap="square" tIns="0">
            <a:noAutofit/>
          </a:bodyPr>
          <a:lstStyle>
            <a:lvl1pPr lvl="0" rtl="0">
              <a:lnSpc>
                <a:spcPct val="110000"/>
              </a:lnSpc>
              <a:spcBef>
                <a:spcPts val="0"/>
              </a:spcBef>
              <a:spcAft>
                <a:spcPts val="0"/>
              </a:spcAft>
              <a:buNone/>
              <a:defRPr/>
            </a:lvl1pPr>
            <a:lvl2pPr lvl="1" rtl="0">
              <a:spcBef>
                <a:spcPts val="0"/>
              </a:spcBef>
              <a:spcAft>
                <a:spcPts val="0"/>
              </a:spcAft>
              <a:buNone/>
              <a:defRPr sz="1200">
                <a:latin typeface="Optimistic Display"/>
                <a:ea typeface="Optimistic Display"/>
                <a:cs typeface="Optimistic Display"/>
                <a:sym typeface="Optimistic Display"/>
              </a:defRPr>
            </a:lvl2pPr>
            <a:lvl3pPr lvl="2" rtl="0">
              <a:spcBef>
                <a:spcPts val="0"/>
              </a:spcBef>
              <a:spcAft>
                <a:spcPts val="0"/>
              </a:spcAft>
              <a:buNone/>
              <a:defRPr sz="1200">
                <a:latin typeface="Optimistic Display"/>
                <a:ea typeface="Optimistic Display"/>
                <a:cs typeface="Optimistic Display"/>
                <a:sym typeface="Optimistic Display"/>
              </a:defRPr>
            </a:lvl3pPr>
            <a:lvl4pPr lvl="3" rtl="0">
              <a:spcBef>
                <a:spcPts val="0"/>
              </a:spcBef>
              <a:spcAft>
                <a:spcPts val="0"/>
              </a:spcAft>
              <a:buNone/>
              <a:defRPr sz="1200">
                <a:latin typeface="Optimistic Display"/>
                <a:ea typeface="Optimistic Display"/>
                <a:cs typeface="Optimistic Display"/>
                <a:sym typeface="Optimistic Display"/>
              </a:defRPr>
            </a:lvl4pPr>
            <a:lvl5pPr lvl="4" rtl="0">
              <a:spcBef>
                <a:spcPts val="0"/>
              </a:spcBef>
              <a:spcAft>
                <a:spcPts val="0"/>
              </a:spcAft>
              <a:buNone/>
              <a:defRPr sz="1200">
                <a:latin typeface="Optimistic Display"/>
                <a:ea typeface="Optimistic Display"/>
                <a:cs typeface="Optimistic Display"/>
                <a:sym typeface="Optimistic Display"/>
              </a:defRPr>
            </a:lvl5pPr>
            <a:lvl6pPr lvl="5" rtl="0">
              <a:spcBef>
                <a:spcPts val="0"/>
              </a:spcBef>
              <a:spcAft>
                <a:spcPts val="0"/>
              </a:spcAft>
              <a:buNone/>
              <a:defRPr sz="1200">
                <a:latin typeface="Optimistic Display"/>
                <a:ea typeface="Optimistic Display"/>
                <a:cs typeface="Optimistic Display"/>
                <a:sym typeface="Optimistic Display"/>
              </a:defRPr>
            </a:lvl6pPr>
            <a:lvl7pPr lvl="6" rtl="0">
              <a:spcBef>
                <a:spcPts val="0"/>
              </a:spcBef>
              <a:spcAft>
                <a:spcPts val="0"/>
              </a:spcAft>
              <a:buNone/>
              <a:defRPr sz="1200">
                <a:latin typeface="Optimistic Display"/>
                <a:ea typeface="Optimistic Display"/>
                <a:cs typeface="Optimistic Display"/>
                <a:sym typeface="Optimistic Display"/>
              </a:defRPr>
            </a:lvl7pPr>
            <a:lvl8pPr lvl="7" rtl="0">
              <a:spcBef>
                <a:spcPts val="0"/>
              </a:spcBef>
              <a:spcAft>
                <a:spcPts val="0"/>
              </a:spcAft>
              <a:buNone/>
              <a:defRPr sz="1200">
                <a:latin typeface="Optimistic Display"/>
                <a:ea typeface="Optimistic Display"/>
                <a:cs typeface="Optimistic Display"/>
                <a:sym typeface="Optimistic Display"/>
              </a:defRPr>
            </a:lvl8pPr>
            <a:lvl9pPr lvl="8" rtl="0">
              <a:spcBef>
                <a:spcPts val="0"/>
              </a:spcBef>
              <a:spcAft>
                <a:spcPts val="0"/>
              </a:spcAft>
              <a:buNone/>
              <a:defRPr sz="1200">
                <a:latin typeface="Optimistic Display"/>
                <a:ea typeface="Optimistic Display"/>
                <a:cs typeface="Optimistic Display"/>
                <a:sym typeface="Optimistic Display"/>
              </a:defRPr>
            </a:lvl9pPr>
          </a:lstStyle>
          <a:p/>
        </p:txBody>
      </p:sp>
      <p:sp>
        <p:nvSpPr>
          <p:cNvPr id="676" name="Google Shape;676;p83"/>
          <p:cNvSpPr txBox="1"/>
          <p:nvPr/>
        </p:nvSpPr>
        <p:spPr>
          <a:xfrm>
            <a:off x="8518684" y="4673651"/>
            <a:ext cx="548700" cy="393900"/>
          </a:xfrm>
          <a:prstGeom prst="rect">
            <a:avLst/>
          </a:prstGeom>
          <a:noFill/>
          <a:ln>
            <a:noFill/>
          </a:ln>
        </p:spPr>
        <p:txBody>
          <a:bodyPr anchorCtr="0" anchor="ctr" bIns="83825" lIns="83825" spcFirstLastPara="1" rIns="83825" wrap="square" tIns="83825">
            <a:noAutofit/>
          </a:bodyPr>
          <a:lstStyle/>
          <a:p>
            <a:pPr indent="0" lvl="0" marL="0" rtl="0" algn="ctr">
              <a:spcBef>
                <a:spcPts val="0"/>
              </a:spcBef>
              <a:spcAft>
                <a:spcPts val="0"/>
              </a:spcAft>
              <a:buNone/>
            </a:pPr>
            <a:fld id="{00000000-1234-1234-1234-123412341234}" type="slidenum">
              <a:rPr lang="en" sz="700">
                <a:solidFill>
                  <a:srgbClr val="67788A"/>
                </a:solidFill>
                <a:latin typeface="Optimistic Text Light"/>
                <a:ea typeface="Optimistic Text Light"/>
                <a:cs typeface="Optimistic Text Light"/>
                <a:sym typeface="Optimistic Text Light"/>
              </a:rPr>
              <a:t>‹#›</a:t>
            </a:fld>
            <a:endParaRPr sz="700">
              <a:solidFill>
                <a:srgbClr val="67788A"/>
              </a:solidFill>
              <a:latin typeface="Optimistic Text Light"/>
              <a:ea typeface="Optimistic Text Light"/>
              <a:cs typeface="Optimistic Text Light"/>
              <a:sym typeface="Optimistic Text Ligh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type="title">
  <p:cSld name="TITLE">
    <p:spTree>
      <p:nvGrpSpPr>
        <p:cNvPr id="680" name="Shape 680"/>
        <p:cNvGrpSpPr/>
        <p:nvPr/>
      </p:nvGrpSpPr>
      <p:grpSpPr>
        <a:xfrm>
          <a:off x="0" y="0"/>
          <a:ext cx="0" cy="0"/>
          <a:chOff x="0" y="0"/>
          <a:chExt cx="0" cy="0"/>
        </a:xfrm>
      </p:grpSpPr>
      <p:pic>
        <p:nvPicPr>
          <p:cNvPr id="681" name="Google Shape;681;p85"/>
          <p:cNvPicPr preferRelativeResize="0"/>
          <p:nvPr/>
        </p:nvPicPr>
        <p:blipFill>
          <a:blip r:embed="rId2">
            <a:alphaModFix/>
          </a:blip>
          <a:stretch>
            <a:fillRect/>
          </a:stretch>
        </p:blipFill>
        <p:spPr>
          <a:xfrm>
            <a:off x="7714831" y="4407700"/>
            <a:ext cx="1219625" cy="525251"/>
          </a:xfrm>
          <a:prstGeom prst="rect">
            <a:avLst/>
          </a:prstGeom>
          <a:noFill/>
          <a:ln>
            <a:noFill/>
          </a:ln>
        </p:spPr>
      </p:pic>
      <p:sp>
        <p:nvSpPr>
          <p:cNvPr id="682" name="Google Shape;682;p85"/>
          <p:cNvSpPr txBox="1"/>
          <p:nvPr>
            <p:ph idx="1" type="subTitle"/>
          </p:nvPr>
        </p:nvSpPr>
        <p:spPr>
          <a:xfrm>
            <a:off x="39528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83" name="Google Shape;683;p85"/>
          <p:cNvSpPr txBox="1"/>
          <p:nvPr>
            <p:ph idx="2" type="subTitle"/>
          </p:nvPr>
        </p:nvSpPr>
        <p:spPr>
          <a:xfrm>
            <a:off x="215860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84" name="Google Shape;684;p85"/>
          <p:cNvSpPr txBox="1"/>
          <p:nvPr>
            <p:ph idx="3" type="subTitle"/>
          </p:nvPr>
        </p:nvSpPr>
        <p:spPr>
          <a:xfrm>
            <a:off x="392192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85" name="Google Shape;685;p85"/>
          <p:cNvSpPr txBox="1"/>
          <p:nvPr>
            <p:ph type="ctrTitle"/>
          </p:nvPr>
        </p:nvSpPr>
        <p:spPr>
          <a:xfrm>
            <a:off x="395282" y="1924812"/>
            <a:ext cx="5982600" cy="8550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86" name="Google Shape;686;p85"/>
          <p:cNvSpPr txBox="1"/>
          <p:nvPr>
            <p:ph idx="4" type="subTitle"/>
          </p:nvPr>
        </p:nvSpPr>
        <p:spPr>
          <a:xfrm>
            <a:off x="395282"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Title (Gradient)">
  <p:cSld name="TITLE_4">
    <p:bg>
      <p:bgPr>
        <a:blipFill>
          <a:blip r:embed="rId2">
            <a:alphaModFix/>
          </a:blip>
          <a:stretch>
            <a:fillRect/>
          </a:stretch>
        </a:blipFill>
      </p:bgPr>
    </p:bg>
    <p:spTree>
      <p:nvGrpSpPr>
        <p:cNvPr id="687" name="Shape 687"/>
        <p:cNvGrpSpPr/>
        <p:nvPr/>
      </p:nvGrpSpPr>
      <p:grpSpPr>
        <a:xfrm>
          <a:off x="0" y="0"/>
          <a:ext cx="0" cy="0"/>
          <a:chOff x="0" y="0"/>
          <a:chExt cx="0" cy="0"/>
        </a:xfrm>
      </p:grpSpPr>
      <p:sp>
        <p:nvSpPr>
          <p:cNvPr id="688" name="Google Shape;688;p86"/>
          <p:cNvSpPr txBox="1"/>
          <p:nvPr>
            <p:ph idx="1" type="subTitle"/>
          </p:nvPr>
        </p:nvSpPr>
        <p:spPr>
          <a:xfrm>
            <a:off x="39528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89" name="Google Shape;689;p86"/>
          <p:cNvSpPr txBox="1"/>
          <p:nvPr>
            <p:ph idx="2" type="subTitle"/>
          </p:nvPr>
        </p:nvSpPr>
        <p:spPr>
          <a:xfrm>
            <a:off x="215860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90" name="Google Shape;690;p86"/>
          <p:cNvSpPr txBox="1"/>
          <p:nvPr>
            <p:ph idx="3" type="subTitle"/>
          </p:nvPr>
        </p:nvSpPr>
        <p:spPr>
          <a:xfrm>
            <a:off x="3921923" y="4471416"/>
            <a:ext cx="1406100" cy="3474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sz="900"/>
            </a:lvl1pPr>
            <a:lvl2pPr lvl="1" rtl="0">
              <a:lnSpc>
                <a:spcPct val="125000"/>
              </a:lnSpc>
              <a:spcBef>
                <a:spcPts val="0"/>
              </a:spcBef>
              <a:spcAft>
                <a:spcPts val="0"/>
              </a:spcAft>
              <a:buNone/>
              <a:defRPr b="0" sz="900"/>
            </a:lvl2pPr>
            <a:lvl3pPr lvl="2" rtl="0">
              <a:lnSpc>
                <a:spcPct val="125000"/>
              </a:lnSpc>
              <a:spcBef>
                <a:spcPts val="0"/>
              </a:spcBef>
              <a:spcAft>
                <a:spcPts val="0"/>
              </a:spcAft>
              <a:buNone/>
              <a:defRPr b="0" sz="900"/>
            </a:lvl3pPr>
            <a:lvl4pPr lvl="3" rtl="0">
              <a:lnSpc>
                <a:spcPct val="125000"/>
              </a:lnSpc>
              <a:spcBef>
                <a:spcPts val="0"/>
              </a:spcBef>
              <a:spcAft>
                <a:spcPts val="0"/>
              </a:spcAft>
              <a:buNone/>
              <a:defRPr b="0" sz="900"/>
            </a:lvl4pPr>
            <a:lvl5pPr lvl="4" rtl="0">
              <a:lnSpc>
                <a:spcPct val="125000"/>
              </a:lnSpc>
              <a:spcBef>
                <a:spcPts val="0"/>
              </a:spcBef>
              <a:spcAft>
                <a:spcPts val="0"/>
              </a:spcAft>
              <a:buNone/>
              <a:defRPr b="0" sz="900"/>
            </a:lvl5pPr>
            <a:lvl6pPr lvl="5" rtl="0">
              <a:lnSpc>
                <a:spcPct val="125000"/>
              </a:lnSpc>
              <a:spcBef>
                <a:spcPts val="0"/>
              </a:spcBef>
              <a:spcAft>
                <a:spcPts val="0"/>
              </a:spcAft>
              <a:buNone/>
              <a:defRPr b="0" sz="900"/>
            </a:lvl6pPr>
            <a:lvl7pPr lvl="6" rtl="0">
              <a:lnSpc>
                <a:spcPct val="125000"/>
              </a:lnSpc>
              <a:spcBef>
                <a:spcPts val="0"/>
              </a:spcBef>
              <a:spcAft>
                <a:spcPts val="0"/>
              </a:spcAft>
              <a:buNone/>
              <a:defRPr b="0" sz="900"/>
            </a:lvl7pPr>
            <a:lvl8pPr lvl="7" rtl="0">
              <a:lnSpc>
                <a:spcPct val="125000"/>
              </a:lnSpc>
              <a:spcBef>
                <a:spcPts val="0"/>
              </a:spcBef>
              <a:spcAft>
                <a:spcPts val="0"/>
              </a:spcAft>
              <a:buNone/>
              <a:defRPr b="0" sz="900"/>
            </a:lvl8pPr>
            <a:lvl9pPr lvl="8" rtl="0">
              <a:lnSpc>
                <a:spcPct val="125000"/>
              </a:lnSpc>
              <a:spcBef>
                <a:spcPts val="0"/>
              </a:spcBef>
              <a:spcAft>
                <a:spcPts val="0"/>
              </a:spcAft>
              <a:buNone/>
              <a:defRPr b="0" sz="900"/>
            </a:lvl9pPr>
          </a:lstStyle>
          <a:p/>
        </p:txBody>
      </p:sp>
      <p:sp>
        <p:nvSpPr>
          <p:cNvPr id="691" name="Google Shape;691;p86"/>
          <p:cNvSpPr txBox="1"/>
          <p:nvPr>
            <p:ph type="ctrTitle"/>
          </p:nvPr>
        </p:nvSpPr>
        <p:spPr>
          <a:xfrm>
            <a:off x="395282" y="1924812"/>
            <a:ext cx="5982600" cy="8550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2" name="Google Shape;692;p86"/>
          <p:cNvSpPr txBox="1"/>
          <p:nvPr>
            <p:ph idx="4" type="subTitle"/>
          </p:nvPr>
        </p:nvSpPr>
        <p:spPr>
          <a:xfrm>
            <a:off x="395282" y="3076956"/>
            <a:ext cx="59826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pic>
        <p:nvPicPr>
          <p:cNvPr id="693" name="Google Shape;693;p86"/>
          <p:cNvPicPr preferRelativeResize="0"/>
          <p:nvPr/>
        </p:nvPicPr>
        <p:blipFill>
          <a:blip r:embed="rId3">
            <a:alphaModFix/>
          </a:blip>
          <a:stretch>
            <a:fillRect/>
          </a:stretch>
        </p:blipFill>
        <p:spPr>
          <a:xfrm>
            <a:off x="7714831" y="4407700"/>
            <a:ext cx="1219625" cy="525251"/>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Agenda">
  <p:cSld name="SECTION_HEADER_2_2">
    <p:spTree>
      <p:nvGrpSpPr>
        <p:cNvPr id="694" name="Shape 694"/>
        <p:cNvGrpSpPr/>
        <p:nvPr/>
      </p:nvGrpSpPr>
      <p:grpSpPr>
        <a:xfrm>
          <a:off x="0" y="0"/>
          <a:ext cx="0" cy="0"/>
          <a:chOff x="0" y="0"/>
          <a:chExt cx="0" cy="0"/>
        </a:xfrm>
      </p:grpSpPr>
      <p:sp>
        <p:nvSpPr>
          <p:cNvPr id="695" name="Google Shape;695;p87"/>
          <p:cNvSpPr txBox="1"/>
          <p:nvPr>
            <p:ph idx="1" type="body"/>
          </p:nvPr>
        </p:nvSpPr>
        <p:spPr>
          <a:xfrm>
            <a:off x="4686302" y="936900"/>
            <a:ext cx="3396000" cy="34221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696" name="Google Shape;696;p87"/>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Agenda (Gradient)">
  <p:cSld name="SECTION_HEADER_2_2_4">
    <p:bg>
      <p:bgPr>
        <a:blipFill>
          <a:blip r:embed="rId2">
            <a:alphaModFix/>
          </a:blip>
          <a:stretch>
            <a:fillRect/>
          </a:stretch>
        </a:blipFill>
      </p:bgPr>
    </p:bg>
    <p:spTree>
      <p:nvGrpSpPr>
        <p:cNvPr id="697" name="Shape 697"/>
        <p:cNvGrpSpPr/>
        <p:nvPr/>
      </p:nvGrpSpPr>
      <p:grpSpPr>
        <a:xfrm>
          <a:off x="0" y="0"/>
          <a:ext cx="0" cy="0"/>
          <a:chOff x="0" y="0"/>
          <a:chExt cx="0" cy="0"/>
        </a:xfrm>
      </p:grpSpPr>
      <p:sp>
        <p:nvSpPr>
          <p:cNvPr id="698" name="Google Shape;698;p88"/>
          <p:cNvSpPr txBox="1"/>
          <p:nvPr>
            <p:ph idx="1" type="body"/>
          </p:nvPr>
        </p:nvSpPr>
        <p:spPr>
          <a:xfrm>
            <a:off x="4686300" y="936900"/>
            <a:ext cx="3396000" cy="3422100"/>
          </a:xfrm>
          <a:prstGeom prst="rect">
            <a:avLst/>
          </a:prstGeom>
        </p:spPr>
        <p:txBody>
          <a:bodyPr anchorCtr="0" anchor="ctr" bIns="0" lIns="0" spcFirstLastPara="1" rIns="0" wrap="square" tIns="0">
            <a:noAutofit/>
          </a:bodyPr>
          <a:lstStyle>
            <a:lvl1pPr indent="-317500" lvl="0" marL="457200" rtl="0">
              <a:lnSpc>
                <a:spcPct val="115000"/>
              </a:lnSpc>
              <a:spcBef>
                <a:spcPts val="0"/>
              </a:spcBef>
              <a:spcAft>
                <a:spcPts val="0"/>
              </a:spcAft>
              <a:buSzPts val="1400"/>
              <a:buNone/>
              <a:defRPr sz="1400"/>
            </a:lvl1pPr>
            <a:lvl2pPr indent="-317500" lvl="1" marL="914400" rtl="0">
              <a:lnSpc>
                <a:spcPct val="115000"/>
              </a:lnSpc>
              <a:spcBef>
                <a:spcPts val="900"/>
              </a:spcBef>
              <a:spcAft>
                <a:spcPts val="0"/>
              </a:spcAft>
              <a:buSzPts val="1400"/>
              <a:buAutoNum type="alphaLcPeriod"/>
              <a:defRPr sz="1400"/>
            </a:lvl2pPr>
            <a:lvl3pPr indent="-317500" lvl="2" marL="1371600" rtl="0">
              <a:lnSpc>
                <a:spcPct val="115000"/>
              </a:lnSpc>
              <a:spcBef>
                <a:spcPts val="900"/>
              </a:spcBef>
              <a:spcAft>
                <a:spcPts val="0"/>
              </a:spcAft>
              <a:buSzPts val="1400"/>
              <a:buAutoNum type="romanLcPeriod"/>
              <a:defRPr sz="1400"/>
            </a:lvl3pPr>
            <a:lvl4pPr indent="-317500" lvl="3" marL="1828800" rtl="0">
              <a:lnSpc>
                <a:spcPct val="115000"/>
              </a:lnSpc>
              <a:spcBef>
                <a:spcPts val="900"/>
              </a:spcBef>
              <a:spcAft>
                <a:spcPts val="0"/>
              </a:spcAft>
              <a:buSzPts val="1400"/>
              <a:buAutoNum type="arabicPeriod"/>
              <a:defRPr sz="1400"/>
            </a:lvl4pPr>
            <a:lvl5pPr indent="-317500" lvl="4" marL="2286000" rtl="0">
              <a:lnSpc>
                <a:spcPct val="115000"/>
              </a:lnSpc>
              <a:spcBef>
                <a:spcPts val="900"/>
              </a:spcBef>
              <a:spcAft>
                <a:spcPts val="0"/>
              </a:spcAft>
              <a:buSzPts val="1400"/>
              <a:buAutoNum type="alphaLcPeriod"/>
              <a:defRPr sz="1400"/>
            </a:lvl5pPr>
            <a:lvl6pPr indent="-317500" lvl="5" marL="2743200" rtl="0">
              <a:lnSpc>
                <a:spcPct val="115000"/>
              </a:lnSpc>
              <a:spcBef>
                <a:spcPts val="900"/>
              </a:spcBef>
              <a:spcAft>
                <a:spcPts val="0"/>
              </a:spcAft>
              <a:buSzPts val="1400"/>
              <a:buAutoNum type="romanLcPeriod"/>
              <a:defRPr sz="1400"/>
            </a:lvl6pPr>
            <a:lvl7pPr indent="-317500" lvl="6" marL="3200400" rtl="0">
              <a:lnSpc>
                <a:spcPct val="115000"/>
              </a:lnSpc>
              <a:spcBef>
                <a:spcPts val="900"/>
              </a:spcBef>
              <a:spcAft>
                <a:spcPts val="0"/>
              </a:spcAft>
              <a:buSzPts val="1400"/>
              <a:buAutoNum type="arabicPeriod"/>
              <a:defRPr sz="1400"/>
            </a:lvl7pPr>
            <a:lvl8pPr indent="-317500" lvl="7" marL="3657600" rtl="0">
              <a:lnSpc>
                <a:spcPct val="115000"/>
              </a:lnSpc>
              <a:spcBef>
                <a:spcPts val="900"/>
              </a:spcBef>
              <a:spcAft>
                <a:spcPts val="0"/>
              </a:spcAft>
              <a:buSzPts val="1400"/>
              <a:buAutoNum type="alphaLcPeriod"/>
              <a:defRPr sz="1400"/>
            </a:lvl8pPr>
            <a:lvl9pPr indent="-317500" lvl="8" marL="4114800" rtl="0">
              <a:lnSpc>
                <a:spcPct val="115000"/>
              </a:lnSpc>
              <a:spcBef>
                <a:spcPts val="900"/>
              </a:spcBef>
              <a:spcAft>
                <a:spcPts val="900"/>
              </a:spcAft>
              <a:buSzPts val="1400"/>
              <a:buAutoNum type="romanLcPeriod"/>
              <a:defRPr sz="1400"/>
            </a:lvl9pPr>
          </a:lstStyle>
          <a:p/>
        </p:txBody>
      </p:sp>
      <p:sp>
        <p:nvSpPr>
          <p:cNvPr id="699" name="Google Shape;699;p88"/>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chedule">
  <p:cSld name="SECTION_HEADER_2_2_1">
    <p:spTree>
      <p:nvGrpSpPr>
        <p:cNvPr id="700" name="Shape 700"/>
        <p:cNvGrpSpPr/>
        <p:nvPr/>
      </p:nvGrpSpPr>
      <p:grpSpPr>
        <a:xfrm>
          <a:off x="0" y="0"/>
          <a:ext cx="0" cy="0"/>
          <a:chOff x="0" y="0"/>
          <a:chExt cx="0" cy="0"/>
        </a:xfrm>
      </p:grpSpPr>
      <p:sp>
        <p:nvSpPr>
          <p:cNvPr id="701" name="Google Shape;701;p89"/>
          <p:cNvSpPr txBox="1"/>
          <p:nvPr>
            <p:ph type="title"/>
          </p:nvPr>
        </p:nvSpPr>
        <p:spPr>
          <a:xfrm>
            <a:off x="763524" y="2150844"/>
            <a:ext cx="2112300" cy="8418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 name="Google Shape;702;p89"/>
          <p:cNvSpPr txBox="1"/>
          <p:nvPr>
            <p:ph idx="1" type="subTitle"/>
          </p:nvPr>
        </p:nvSpPr>
        <p:spPr>
          <a:xfrm>
            <a:off x="4293108" y="1197120"/>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03" name="Google Shape;703;p89"/>
          <p:cNvSpPr txBox="1"/>
          <p:nvPr>
            <p:ph idx="2" type="subTitle"/>
          </p:nvPr>
        </p:nvSpPr>
        <p:spPr>
          <a:xfrm>
            <a:off x="6702552" y="1197120"/>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04" name="Google Shape;704;p89"/>
          <p:cNvSpPr txBox="1"/>
          <p:nvPr>
            <p:ph idx="3" type="subTitle"/>
          </p:nvPr>
        </p:nvSpPr>
        <p:spPr>
          <a:xfrm>
            <a:off x="4293108" y="101424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05" name="Google Shape;705;p89"/>
          <p:cNvSpPr txBox="1"/>
          <p:nvPr>
            <p:ph idx="4" type="subTitle"/>
          </p:nvPr>
        </p:nvSpPr>
        <p:spPr>
          <a:xfrm>
            <a:off x="6702552" y="101424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06" name="Google Shape;706;p89"/>
          <p:cNvSpPr txBox="1"/>
          <p:nvPr>
            <p:ph idx="5" type="subTitle"/>
          </p:nvPr>
        </p:nvSpPr>
        <p:spPr>
          <a:xfrm>
            <a:off x="4293108" y="2065804"/>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07" name="Google Shape;707;p89"/>
          <p:cNvSpPr txBox="1"/>
          <p:nvPr>
            <p:ph idx="6" type="subTitle"/>
          </p:nvPr>
        </p:nvSpPr>
        <p:spPr>
          <a:xfrm>
            <a:off x="6702552" y="2065804"/>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08" name="Google Shape;708;p89"/>
          <p:cNvSpPr txBox="1"/>
          <p:nvPr>
            <p:ph idx="7" type="subTitle"/>
          </p:nvPr>
        </p:nvSpPr>
        <p:spPr>
          <a:xfrm>
            <a:off x="4293108" y="188292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09" name="Google Shape;709;p89"/>
          <p:cNvSpPr txBox="1"/>
          <p:nvPr>
            <p:ph idx="8" type="subTitle"/>
          </p:nvPr>
        </p:nvSpPr>
        <p:spPr>
          <a:xfrm>
            <a:off x="6702552" y="188292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0" name="Google Shape;710;p89"/>
          <p:cNvSpPr txBox="1"/>
          <p:nvPr>
            <p:ph idx="9" type="subTitle"/>
          </p:nvPr>
        </p:nvSpPr>
        <p:spPr>
          <a:xfrm>
            <a:off x="4293108" y="2934481"/>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11" name="Google Shape;711;p89"/>
          <p:cNvSpPr txBox="1"/>
          <p:nvPr>
            <p:ph idx="13" type="subTitle"/>
          </p:nvPr>
        </p:nvSpPr>
        <p:spPr>
          <a:xfrm>
            <a:off x="6702552" y="2934481"/>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12" name="Google Shape;712;p89"/>
          <p:cNvSpPr txBox="1"/>
          <p:nvPr>
            <p:ph idx="14" type="subTitle"/>
          </p:nvPr>
        </p:nvSpPr>
        <p:spPr>
          <a:xfrm>
            <a:off x="4293108" y="275160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3" name="Google Shape;713;p89"/>
          <p:cNvSpPr txBox="1"/>
          <p:nvPr>
            <p:ph idx="15" type="subTitle"/>
          </p:nvPr>
        </p:nvSpPr>
        <p:spPr>
          <a:xfrm>
            <a:off x="6702552" y="275160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4" name="Google Shape;714;p89"/>
          <p:cNvSpPr txBox="1"/>
          <p:nvPr>
            <p:ph idx="16" type="subTitle"/>
          </p:nvPr>
        </p:nvSpPr>
        <p:spPr>
          <a:xfrm>
            <a:off x="4293108" y="3803165"/>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15" name="Google Shape;715;p89"/>
          <p:cNvSpPr txBox="1"/>
          <p:nvPr>
            <p:ph idx="17" type="subTitle"/>
          </p:nvPr>
        </p:nvSpPr>
        <p:spPr>
          <a:xfrm>
            <a:off x="6702552" y="3803165"/>
            <a:ext cx="2112300" cy="228600"/>
          </a:xfrm>
          <a:prstGeom prst="rect">
            <a:avLst/>
          </a:prstGeom>
        </p:spPr>
        <p:txBody>
          <a:bodyPr anchorCtr="0" anchor="t" bIns="0" lIns="0" spcFirstLastPara="1" rIns="0" wrap="square" tIns="0">
            <a:noAutofit/>
          </a:bodyPr>
          <a:lstStyle>
            <a:lvl1pPr indent="0" lvl="0" marL="0" marR="0" rtl="0" algn="l">
              <a:lnSpc>
                <a:spcPct val="110000"/>
              </a:lnSpc>
              <a:spcBef>
                <a:spcPts val="0"/>
              </a:spcBef>
              <a:spcAft>
                <a:spcPts val="0"/>
              </a:spcAft>
              <a:buNone/>
              <a:defRPr sz="1400"/>
            </a:lvl1pPr>
            <a:lvl2pPr lvl="1" rtl="0">
              <a:lnSpc>
                <a:spcPct val="110000"/>
              </a:lnSpc>
              <a:spcBef>
                <a:spcPts val="0"/>
              </a:spcBef>
              <a:spcAft>
                <a:spcPts val="0"/>
              </a:spcAft>
              <a:buNone/>
              <a:defRPr sz="1400"/>
            </a:lvl2pPr>
            <a:lvl3pPr lvl="2" rtl="0">
              <a:lnSpc>
                <a:spcPct val="110000"/>
              </a:lnSpc>
              <a:spcBef>
                <a:spcPts val="0"/>
              </a:spcBef>
              <a:spcAft>
                <a:spcPts val="0"/>
              </a:spcAft>
              <a:buNone/>
              <a:defRPr sz="1400"/>
            </a:lvl3pPr>
            <a:lvl4pPr lvl="3" rtl="0">
              <a:lnSpc>
                <a:spcPct val="110000"/>
              </a:lnSpc>
              <a:spcBef>
                <a:spcPts val="0"/>
              </a:spcBef>
              <a:spcAft>
                <a:spcPts val="0"/>
              </a:spcAft>
              <a:buNone/>
              <a:defRPr sz="1400"/>
            </a:lvl4pPr>
            <a:lvl5pPr lvl="4" rtl="0">
              <a:lnSpc>
                <a:spcPct val="110000"/>
              </a:lnSpc>
              <a:spcBef>
                <a:spcPts val="0"/>
              </a:spcBef>
              <a:spcAft>
                <a:spcPts val="0"/>
              </a:spcAft>
              <a:buNone/>
              <a:defRPr sz="1400"/>
            </a:lvl5pPr>
            <a:lvl6pPr lvl="5" rtl="0">
              <a:lnSpc>
                <a:spcPct val="110000"/>
              </a:lnSpc>
              <a:spcBef>
                <a:spcPts val="0"/>
              </a:spcBef>
              <a:spcAft>
                <a:spcPts val="0"/>
              </a:spcAft>
              <a:buNone/>
              <a:defRPr sz="1400"/>
            </a:lvl6pPr>
            <a:lvl7pPr lvl="6" rtl="0">
              <a:lnSpc>
                <a:spcPct val="110000"/>
              </a:lnSpc>
              <a:spcBef>
                <a:spcPts val="0"/>
              </a:spcBef>
              <a:spcAft>
                <a:spcPts val="0"/>
              </a:spcAft>
              <a:buNone/>
              <a:defRPr sz="1400"/>
            </a:lvl7pPr>
            <a:lvl8pPr lvl="7" rtl="0">
              <a:lnSpc>
                <a:spcPct val="110000"/>
              </a:lnSpc>
              <a:spcBef>
                <a:spcPts val="0"/>
              </a:spcBef>
              <a:spcAft>
                <a:spcPts val="0"/>
              </a:spcAft>
              <a:buNone/>
              <a:defRPr sz="1400"/>
            </a:lvl8pPr>
            <a:lvl9pPr lvl="8" rtl="0">
              <a:lnSpc>
                <a:spcPct val="110000"/>
              </a:lnSpc>
              <a:spcBef>
                <a:spcPts val="0"/>
              </a:spcBef>
              <a:spcAft>
                <a:spcPts val="0"/>
              </a:spcAft>
              <a:buNone/>
              <a:defRPr sz="1400"/>
            </a:lvl9pPr>
          </a:lstStyle>
          <a:p/>
        </p:txBody>
      </p:sp>
      <p:sp>
        <p:nvSpPr>
          <p:cNvPr id="716" name="Google Shape;716;p89"/>
          <p:cNvSpPr txBox="1"/>
          <p:nvPr>
            <p:ph idx="18" type="subTitle"/>
          </p:nvPr>
        </p:nvSpPr>
        <p:spPr>
          <a:xfrm>
            <a:off x="4293108" y="3620282"/>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7" name="Google Shape;717;p89"/>
          <p:cNvSpPr txBox="1"/>
          <p:nvPr>
            <p:ph idx="19" type="subTitle"/>
          </p:nvPr>
        </p:nvSpPr>
        <p:spPr>
          <a:xfrm>
            <a:off x="6702552" y="3620282"/>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8" name="Google Shape;718;p89"/>
          <p:cNvSpPr txBox="1"/>
          <p:nvPr>
            <p:ph idx="20" type="subTitle"/>
          </p:nvPr>
        </p:nvSpPr>
        <p:spPr>
          <a:xfrm>
            <a:off x="4293108" y="142572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19" name="Google Shape;719;p89"/>
          <p:cNvSpPr txBox="1"/>
          <p:nvPr>
            <p:ph idx="21" type="subTitle"/>
          </p:nvPr>
        </p:nvSpPr>
        <p:spPr>
          <a:xfrm>
            <a:off x="6702552" y="142572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0" name="Google Shape;720;p89"/>
          <p:cNvSpPr txBox="1"/>
          <p:nvPr>
            <p:ph idx="22" type="subTitle"/>
          </p:nvPr>
        </p:nvSpPr>
        <p:spPr>
          <a:xfrm>
            <a:off x="4293108" y="229440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1" name="Google Shape;721;p89"/>
          <p:cNvSpPr txBox="1"/>
          <p:nvPr>
            <p:ph idx="23" type="subTitle"/>
          </p:nvPr>
        </p:nvSpPr>
        <p:spPr>
          <a:xfrm>
            <a:off x="6702552" y="229440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2" name="Google Shape;722;p89"/>
          <p:cNvSpPr txBox="1"/>
          <p:nvPr>
            <p:ph idx="24" type="subTitle"/>
          </p:nvPr>
        </p:nvSpPr>
        <p:spPr>
          <a:xfrm>
            <a:off x="4293108" y="316308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3" name="Google Shape;723;p89"/>
          <p:cNvSpPr txBox="1"/>
          <p:nvPr>
            <p:ph idx="25" type="subTitle"/>
          </p:nvPr>
        </p:nvSpPr>
        <p:spPr>
          <a:xfrm>
            <a:off x="6702552" y="316308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4" name="Google Shape;724;p89"/>
          <p:cNvSpPr txBox="1"/>
          <p:nvPr>
            <p:ph idx="26" type="subTitle"/>
          </p:nvPr>
        </p:nvSpPr>
        <p:spPr>
          <a:xfrm>
            <a:off x="4293108" y="403176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
        <p:nvSpPr>
          <p:cNvPr id="725" name="Google Shape;725;p89"/>
          <p:cNvSpPr txBox="1"/>
          <p:nvPr>
            <p:ph idx="27" type="subTitle"/>
          </p:nvPr>
        </p:nvSpPr>
        <p:spPr>
          <a:xfrm>
            <a:off x="6702552" y="4031763"/>
            <a:ext cx="2112300" cy="173700"/>
          </a:xfrm>
          <a:prstGeom prst="rect">
            <a:avLst/>
          </a:prstGeom>
        </p:spPr>
        <p:txBody>
          <a:bodyPr anchorCtr="0" anchor="b" bIns="0" lIns="0" spcFirstLastPara="1" rIns="0" wrap="square" tIns="0">
            <a:noAutofit/>
          </a:bodyPr>
          <a:lstStyle>
            <a:lvl1pPr indent="0" lvl="0" marL="0" marR="0" rtl="0" algn="l">
              <a:lnSpc>
                <a:spcPct val="125000"/>
              </a:lnSpc>
              <a:spcBef>
                <a:spcPts val="0"/>
              </a:spcBef>
              <a:spcAft>
                <a:spcPts val="0"/>
              </a:spcAft>
              <a:buNone/>
              <a:defRPr b="0"/>
            </a:lvl1pPr>
            <a:lvl2pPr lvl="1" rtl="0">
              <a:lnSpc>
                <a:spcPct val="125000"/>
              </a:lnSpc>
              <a:spcBef>
                <a:spcPts val="0"/>
              </a:spcBef>
              <a:spcAft>
                <a:spcPts val="0"/>
              </a:spcAft>
              <a:buNone/>
              <a:defRPr b="0"/>
            </a:lvl2pPr>
            <a:lvl3pPr lvl="2" rtl="0">
              <a:lnSpc>
                <a:spcPct val="125000"/>
              </a:lnSpc>
              <a:spcBef>
                <a:spcPts val="0"/>
              </a:spcBef>
              <a:spcAft>
                <a:spcPts val="0"/>
              </a:spcAft>
              <a:buNone/>
              <a:defRPr b="0"/>
            </a:lvl3pPr>
            <a:lvl4pPr lvl="3" rtl="0">
              <a:lnSpc>
                <a:spcPct val="125000"/>
              </a:lnSpc>
              <a:spcBef>
                <a:spcPts val="0"/>
              </a:spcBef>
              <a:spcAft>
                <a:spcPts val="0"/>
              </a:spcAft>
              <a:buNone/>
              <a:defRPr b="0"/>
            </a:lvl4pPr>
            <a:lvl5pPr lvl="4" rtl="0">
              <a:lnSpc>
                <a:spcPct val="125000"/>
              </a:lnSpc>
              <a:spcBef>
                <a:spcPts val="0"/>
              </a:spcBef>
              <a:spcAft>
                <a:spcPts val="0"/>
              </a:spcAft>
              <a:buNone/>
              <a:defRPr b="0"/>
            </a:lvl5pPr>
            <a:lvl6pPr lvl="5" rtl="0">
              <a:lnSpc>
                <a:spcPct val="125000"/>
              </a:lnSpc>
              <a:spcBef>
                <a:spcPts val="0"/>
              </a:spcBef>
              <a:spcAft>
                <a:spcPts val="0"/>
              </a:spcAft>
              <a:buNone/>
              <a:defRPr b="0"/>
            </a:lvl6pPr>
            <a:lvl7pPr lvl="6" rtl="0">
              <a:lnSpc>
                <a:spcPct val="125000"/>
              </a:lnSpc>
              <a:spcBef>
                <a:spcPts val="0"/>
              </a:spcBef>
              <a:spcAft>
                <a:spcPts val="0"/>
              </a:spcAft>
              <a:buNone/>
              <a:defRPr b="0"/>
            </a:lvl7pPr>
            <a:lvl8pPr lvl="7" rtl="0">
              <a:lnSpc>
                <a:spcPct val="125000"/>
              </a:lnSpc>
              <a:spcBef>
                <a:spcPts val="0"/>
              </a:spcBef>
              <a:spcAft>
                <a:spcPts val="0"/>
              </a:spcAft>
              <a:buNone/>
              <a:defRPr b="0"/>
            </a:lvl8pPr>
            <a:lvl9pPr lvl="8" rtl="0">
              <a:lnSpc>
                <a:spcPct val="125000"/>
              </a:lnSpc>
              <a:spcBef>
                <a:spcPts val="0"/>
              </a:spcBef>
              <a:spcAft>
                <a:spcPts val="0"/>
              </a:spcAft>
              <a:buNone/>
              <a:defRPr b="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Mission">
  <p:cSld name="SECTION_HEADER_2_1_2_1">
    <p:spTree>
      <p:nvGrpSpPr>
        <p:cNvPr id="726" name="Shape 726"/>
        <p:cNvGrpSpPr/>
        <p:nvPr/>
      </p:nvGrpSpPr>
      <p:grpSpPr>
        <a:xfrm>
          <a:off x="0" y="0"/>
          <a:ext cx="0" cy="0"/>
          <a:chOff x="0" y="0"/>
          <a:chExt cx="0" cy="0"/>
        </a:xfrm>
      </p:grpSpPr>
      <p:sp>
        <p:nvSpPr>
          <p:cNvPr id="727" name="Google Shape;727;p90"/>
          <p:cNvSpPr txBox="1"/>
          <p:nvPr>
            <p:ph type="title"/>
          </p:nvPr>
        </p:nvSpPr>
        <p:spPr>
          <a:xfrm>
            <a:off x="763524" y="1911096"/>
            <a:ext cx="6688800" cy="205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728" name="Google Shape;728;p90"/>
          <p:cNvSpPr txBox="1"/>
          <p:nvPr>
            <p:ph idx="1" type="subTitle"/>
          </p:nvPr>
        </p:nvSpPr>
        <p:spPr>
          <a:xfrm>
            <a:off x="763524" y="1499616"/>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Quote">
  <p:cSld name="SECTION_HEADER_2_1_2_2">
    <p:spTree>
      <p:nvGrpSpPr>
        <p:cNvPr id="729" name="Shape 729"/>
        <p:cNvGrpSpPr/>
        <p:nvPr/>
      </p:nvGrpSpPr>
      <p:grpSpPr>
        <a:xfrm>
          <a:off x="0" y="0"/>
          <a:ext cx="0" cy="0"/>
          <a:chOff x="0" y="0"/>
          <a:chExt cx="0" cy="0"/>
        </a:xfrm>
      </p:grpSpPr>
      <p:sp>
        <p:nvSpPr>
          <p:cNvPr id="730" name="Google Shape;730;p91"/>
          <p:cNvSpPr txBox="1"/>
          <p:nvPr>
            <p:ph type="title"/>
          </p:nvPr>
        </p:nvSpPr>
        <p:spPr>
          <a:xfrm>
            <a:off x="763524" y="1394460"/>
            <a:ext cx="6688800" cy="2057400"/>
          </a:xfrm>
          <a:prstGeom prst="rect">
            <a:avLst/>
          </a:prstGeom>
        </p:spPr>
        <p:txBody>
          <a:bodyPr anchorCtr="0" anchor="b" bIns="0" lIns="0" spcFirstLastPara="1" rIns="0" wrap="square" tIns="0">
            <a:noAutofit/>
          </a:bodyPr>
          <a:lstStyle>
            <a:lvl1pPr lvl="0" rtl="0">
              <a:lnSpc>
                <a:spcPct val="125000"/>
              </a:lnSpc>
              <a:spcBef>
                <a:spcPts val="0"/>
              </a:spcBef>
              <a:spcAft>
                <a:spcPts val="0"/>
              </a:spcAft>
              <a:buSzPts val="1800"/>
              <a:buNone/>
              <a:defRPr sz="1800"/>
            </a:lvl1pPr>
            <a:lvl2pPr lvl="1" rtl="0" algn="ctr">
              <a:lnSpc>
                <a:spcPct val="125000"/>
              </a:lnSpc>
              <a:spcBef>
                <a:spcPts val="0"/>
              </a:spcBef>
              <a:spcAft>
                <a:spcPts val="0"/>
              </a:spcAft>
              <a:buSzPts val="1800"/>
              <a:buNone/>
              <a:defRPr sz="1800"/>
            </a:lvl2pPr>
            <a:lvl3pPr lvl="2" rtl="0" algn="ctr">
              <a:lnSpc>
                <a:spcPct val="125000"/>
              </a:lnSpc>
              <a:spcBef>
                <a:spcPts val="0"/>
              </a:spcBef>
              <a:spcAft>
                <a:spcPts val="0"/>
              </a:spcAft>
              <a:buSzPts val="1800"/>
              <a:buNone/>
              <a:defRPr sz="1800"/>
            </a:lvl3pPr>
            <a:lvl4pPr lvl="3" rtl="0" algn="ctr">
              <a:lnSpc>
                <a:spcPct val="125000"/>
              </a:lnSpc>
              <a:spcBef>
                <a:spcPts val="0"/>
              </a:spcBef>
              <a:spcAft>
                <a:spcPts val="0"/>
              </a:spcAft>
              <a:buSzPts val="1800"/>
              <a:buNone/>
              <a:defRPr sz="1800"/>
            </a:lvl4pPr>
            <a:lvl5pPr lvl="4" rtl="0" algn="ctr">
              <a:lnSpc>
                <a:spcPct val="125000"/>
              </a:lnSpc>
              <a:spcBef>
                <a:spcPts val="0"/>
              </a:spcBef>
              <a:spcAft>
                <a:spcPts val="0"/>
              </a:spcAft>
              <a:buSzPts val="1800"/>
              <a:buNone/>
              <a:defRPr sz="1800"/>
            </a:lvl5pPr>
            <a:lvl6pPr lvl="5" rtl="0" algn="ctr">
              <a:lnSpc>
                <a:spcPct val="125000"/>
              </a:lnSpc>
              <a:spcBef>
                <a:spcPts val="0"/>
              </a:spcBef>
              <a:spcAft>
                <a:spcPts val="0"/>
              </a:spcAft>
              <a:buSzPts val="1800"/>
              <a:buNone/>
              <a:defRPr sz="1800"/>
            </a:lvl6pPr>
            <a:lvl7pPr lvl="6" rtl="0" algn="ctr">
              <a:lnSpc>
                <a:spcPct val="125000"/>
              </a:lnSpc>
              <a:spcBef>
                <a:spcPts val="0"/>
              </a:spcBef>
              <a:spcAft>
                <a:spcPts val="0"/>
              </a:spcAft>
              <a:buSzPts val="1800"/>
              <a:buNone/>
              <a:defRPr sz="1800"/>
            </a:lvl7pPr>
            <a:lvl8pPr lvl="7" rtl="0" algn="ctr">
              <a:lnSpc>
                <a:spcPct val="125000"/>
              </a:lnSpc>
              <a:spcBef>
                <a:spcPts val="0"/>
              </a:spcBef>
              <a:spcAft>
                <a:spcPts val="0"/>
              </a:spcAft>
              <a:buSzPts val="1800"/>
              <a:buNone/>
              <a:defRPr sz="1800"/>
            </a:lvl8pPr>
            <a:lvl9pPr lvl="8" rtl="0" algn="ctr">
              <a:lnSpc>
                <a:spcPct val="125000"/>
              </a:lnSpc>
              <a:spcBef>
                <a:spcPts val="0"/>
              </a:spcBef>
              <a:spcAft>
                <a:spcPts val="0"/>
              </a:spcAft>
              <a:buSzPts val="1800"/>
              <a:buNone/>
              <a:defRPr sz="1800"/>
            </a:lvl9pPr>
          </a:lstStyle>
          <a:p/>
        </p:txBody>
      </p:sp>
      <p:sp>
        <p:nvSpPr>
          <p:cNvPr id="731" name="Google Shape;731;p91"/>
          <p:cNvSpPr txBox="1"/>
          <p:nvPr>
            <p:ph idx="1" type="subTitle"/>
          </p:nvPr>
        </p:nvSpPr>
        <p:spPr>
          <a:xfrm>
            <a:off x="763524" y="3771900"/>
            <a:ext cx="6688800" cy="173700"/>
          </a:xfrm>
          <a:prstGeom prst="rect">
            <a:avLst/>
          </a:prstGeom>
        </p:spPr>
        <p:txBody>
          <a:bodyPr anchorCtr="0" anchor="t" bIns="0" lIns="0" spcFirstLastPara="1" rIns="0" wrap="square" tIns="0">
            <a:noAutofit/>
          </a:bodyPr>
          <a:lstStyle>
            <a:lvl1pPr indent="0" lvl="0" marL="0" marR="0" rtl="0" algn="l">
              <a:lnSpc>
                <a:spcPct val="125000"/>
              </a:lnSpc>
              <a:spcBef>
                <a:spcPts val="0"/>
              </a:spcBef>
              <a:spcAft>
                <a:spcPts val="0"/>
              </a:spcAft>
              <a:buNone/>
              <a:defRPr sz="900"/>
            </a:lvl1pPr>
            <a:lvl2pPr lvl="1" rtl="0">
              <a:lnSpc>
                <a:spcPct val="125000"/>
              </a:lnSpc>
              <a:spcBef>
                <a:spcPts val="0"/>
              </a:spcBef>
              <a:spcAft>
                <a:spcPts val="0"/>
              </a:spcAft>
              <a:buNone/>
              <a:defRPr sz="900"/>
            </a:lvl2pPr>
            <a:lvl3pPr lvl="2" rtl="0">
              <a:lnSpc>
                <a:spcPct val="125000"/>
              </a:lnSpc>
              <a:spcBef>
                <a:spcPts val="0"/>
              </a:spcBef>
              <a:spcAft>
                <a:spcPts val="0"/>
              </a:spcAft>
              <a:buNone/>
              <a:defRPr sz="900"/>
            </a:lvl3pPr>
            <a:lvl4pPr lvl="3" rtl="0">
              <a:lnSpc>
                <a:spcPct val="125000"/>
              </a:lnSpc>
              <a:spcBef>
                <a:spcPts val="0"/>
              </a:spcBef>
              <a:spcAft>
                <a:spcPts val="0"/>
              </a:spcAft>
              <a:buNone/>
              <a:defRPr sz="900"/>
            </a:lvl4pPr>
            <a:lvl5pPr lvl="4" rtl="0">
              <a:lnSpc>
                <a:spcPct val="125000"/>
              </a:lnSpc>
              <a:spcBef>
                <a:spcPts val="0"/>
              </a:spcBef>
              <a:spcAft>
                <a:spcPts val="0"/>
              </a:spcAft>
              <a:buNone/>
              <a:defRPr sz="900"/>
            </a:lvl5pPr>
            <a:lvl6pPr lvl="5" rtl="0">
              <a:lnSpc>
                <a:spcPct val="125000"/>
              </a:lnSpc>
              <a:spcBef>
                <a:spcPts val="0"/>
              </a:spcBef>
              <a:spcAft>
                <a:spcPts val="0"/>
              </a:spcAft>
              <a:buNone/>
              <a:defRPr sz="900"/>
            </a:lvl6pPr>
            <a:lvl7pPr lvl="6" rtl="0">
              <a:lnSpc>
                <a:spcPct val="125000"/>
              </a:lnSpc>
              <a:spcBef>
                <a:spcPts val="0"/>
              </a:spcBef>
              <a:spcAft>
                <a:spcPts val="0"/>
              </a:spcAft>
              <a:buNone/>
              <a:defRPr sz="900"/>
            </a:lvl7pPr>
            <a:lvl8pPr lvl="7" rtl="0">
              <a:lnSpc>
                <a:spcPct val="125000"/>
              </a:lnSpc>
              <a:spcBef>
                <a:spcPts val="0"/>
              </a:spcBef>
              <a:spcAft>
                <a:spcPts val="0"/>
              </a:spcAft>
              <a:buNone/>
              <a:defRPr sz="900"/>
            </a:lvl8pPr>
            <a:lvl9pPr lvl="8" rtl="0">
              <a:lnSpc>
                <a:spcPct val="125000"/>
              </a:lnSpc>
              <a:spcBef>
                <a:spcPts val="0"/>
              </a:spcBef>
              <a:spcAft>
                <a:spcPts val="0"/>
              </a:spcAft>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ext (Half)">
  <p:cSld name="TITLE_AND_BODY_2">
    <p:spTree>
      <p:nvGrpSpPr>
        <p:cNvPr id="80" name="Shape 80"/>
        <p:cNvGrpSpPr/>
        <p:nvPr/>
      </p:nvGrpSpPr>
      <p:grpSpPr>
        <a:xfrm>
          <a:off x="0" y="0"/>
          <a:ext cx="0" cy="0"/>
          <a:chOff x="0" y="0"/>
          <a:chExt cx="0" cy="0"/>
        </a:xfrm>
      </p:grpSpPr>
      <p:sp>
        <p:nvSpPr>
          <p:cNvPr id="81" name="Google Shape;81;p10"/>
          <p:cNvSpPr txBox="1"/>
          <p:nvPr>
            <p:ph type="title"/>
          </p:nvPr>
        </p:nvSpPr>
        <p:spPr>
          <a:xfrm>
            <a:off x="349763" y="1325875"/>
            <a:ext cx="38724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 name="Google Shape;82;p10"/>
          <p:cNvSpPr txBox="1"/>
          <p:nvPr>
            <p:ph idx="1" type="body"/>
          </p:nvPr>
        </p:nvSpPr>
        <p:spPr>
          <a:xfrm>
            <a:off x="349763" y="2484875"/>
            <a:ext cx="38724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83" name="Google Shape;83;p10"/>
          <p:cNvSpPr txBox="1"/>
          <p:nvPr>
            <p:ph idx="2" type="subTitle"/>
          </p:nvPr>
        </p:nvSpPr>
        <p:spPr>
          <a:xfrm>
            <a:off x="349763" y="349763"/>
            <a:ext cx="38724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84" name="Google Shape;84;p10"/>
          <p:cNvSpPr txBox="1"/>
          <p:nvPr>
            <p:ph idx="12" type="sldNum"/>
          </p:nvPr>
        </p:nvSpPr>
        <p:spPr>
          <a:xfrm>
            <a:off x="8442484" y="4749851"/>
            <a:ext cx="548700" cy="393600"/>
          </a:xfrm>
          <a:prstGeom prst="rect">
            <a:avLst/>
          </a:prstGeom>
        </p:spPr>
        <p:txBody>
          <a:bodyPr anchorCtr="0" anchor="t"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Section">
  <p:cSld name="SECTION_HEADER_2_3">
    <p:spTree>
      <p:nvGrpSpPr>
        <p:cNvPr id="732" name="Shape 732"/>
        <p:cNvGrpSpPr/>
        <p:nvPr/>
      </p:nvGrpSpPr>
      <p:grpSpPr>
        <a:xfrm>
          <a:off x="0" y="0"/>
          <a:ext cx="0" cy="0"/>
          <a:chOff x="0" y="0"/>
          <a:chExt cx="0" cy="0"/>
        </a:xfrm>
      </p:grpSpPr>
      <p:sp>
        <p:nvSpPr>
          <p:cNvPr id="733" name="Google Shape;733;p92"/>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Section (Gradient)">
  <p:cSld name="SECTION_HEADER_2_3_3">
    <p:bg>
      <p:bgPr>
        <a:blipFill>
          <a:blip r:embed="rId2">
            <a:alphaModFix/>
          </a:blip>
          <a:stretch>
            <a:fillRect/>
          </a:stretch>
        </a:blipFill>
      </p:bgPr>
    </p:bg>
    <p:spTree>
      <p:nvGrpSpPr>
        <p:cNvPr id="734" name="Shape 734"/>
        <p:cNvGrpSpPr/>
        <p:nvPr/>
      </p:nvGrpSpPr>
      <p:grpSpPr>
        <a:xfrm>
          <a:off x="0" y="0"/>
          <a:ext cx="0" cy="0"/>
          <a:chOff x="0" y="0"/>
          <a:chExt cx="0" cy="0"/>
        </a:xfrm>
      </p:grpSpPr>
      <p:sp>
        <p:nvSpPr>
          <p:cNvPr id="735" name="Google Shape;735;p93"/>
          <p:cNvSpPr txBox="1"/>
          <p:nvPr>
            <p:ph type="ctrTitle"/>
          </p:nvPr>
        </p:nvSpPr>
        <p:spPr>
          <a:xfrm>
            <a:off x="763524" y="2103894"/>
            <a:ext cx="5982600" cy="859500"/>
          </a:xfrm>
          <a:prstGeom prst="rect">
            <a:avLst/>
          </a:prstGeom>
        </p:spPr>
        <p:txBody>
          <a:bodyPr anchorCtr="0" anchor="ctr"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_Text">
  <p:cSld name="TITLE_AND_BODY_1">
    <p:spTree>
      <p:nvGrpSpPr>
        <p:cNvPr id="736" name="Shape 736"/>
        <p:cNvGrpSpPr/>
        <p:nvPr/>
      </p:nvGrpSpPr>
      <p:grpSpPr>
        <a:xfrm>
          <a:off x="0" y="0"/>
          <a:ext cx="0" cy="0"/>
          <a:chOff x="0" y="0"/>
          <a:chExt cx="0" cy="0"/>
        </a:xfrm>
      </p:grpSpPr>
      <p:sp>
        <p:nvSpPr>
          <p:cNvPr id="737" name="Google Shape;737;p94"/>
          <p:cNvSpPr txBox="1"/>
          <p:nvPr>
            <p:ph type="title"/>
          </p:nvPr>
        </p:nvSpPr>
        <p:spPr>
          <a:xfrm>
            <a:off x="763524" y="1266444"/>
            <a:ext cx="7392900" cy="4251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8" name="Google Shape;738;p94"/>
          <p:cNvSpPr txBox="1"/>
          <p:nvPr>
            <p:ph idx="1" type="body"/>
          </p:nvPr>
        </p:nvSpPr>
        <p:spPr>
          <a:xfrm>
            <a:off x="763524" y="2007108"/>
            <a:ext cx="739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39" name="Google Shape;739;p94"/>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2pPr>
            <a:lvl3pPr lvl="2"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3pPr>
            <a:lvl4pPr lvl="3"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4pPr>
            <a:lvl5pPr lvl="4"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5pPr>
            <a:lvl6pPr lvl="5"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6pPr>
            <a:lvl7pPr lvl="6"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7pPr>
            <a:lvl8pPr lvl="7"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8pPr>
            <a:lvl9pPr lvl="8"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Text (Two-Thirds)">
  <p:cSld name="TITLE_AND_BODY_1_1">
    <p:spTree>
      <p:nvGrpSpPr>
        <p:cNvPr id="740" name="Shape 740"/>
        <p:cNvGrpSpPr/>
        <p:nvPr/>
      </p:nvGrpSpPr>
      <p:grpSpPr>
        <a:xfrm>
          <a:off x="0" y="0"/>
          <a:ext cx="0" cy="0"/>
          <a:chOff x="0" y="0"/>
          <a:chExt cx="0" cy="0"/>
        </a:xfrm>
      </p:grpSpPr>
      <p:sp>
        <p:nvSpPr>
          <p:cNvPr id="741" name="Google Shape;741;p95"/>
          <p:cNvSpPr txBox="1"/>
          <p:nvPr>
            <p:ph idx="1"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2pPr>
            <a:lvl3pPr lvl="2"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3pPr>
            <a:lvl4pPr lvl="3"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4pPr>
            <a:lvl5pPr lvl="4"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5pPr>
            <a:lvl6pPr lvl="5"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6pPr>
            <a:lvl7pPr lvl="6"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7pPr>
            <a:lvl8pPr lvl="7"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8pPr>
            <a:lvl9pPr lvl="8"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9pPr>
          </a:lstStyle>
          <a:p/>
        </p:txBody>
      </p:sp>
      <p:sp>
        <p:nvSpPr>
          <p:cNvPr id="742" name="Google Shape;742;p95"/>
          <p:cNvSpPr txBox="1"/>
          <p:nvPr>
            <p:ph type="title"/>
          </p:nvPr>
        </p:nvSpPr>
        <p:spPr>
          <a:xfrm>
            <a:off x="763524" y="1266444"/>
            <a:ext cx="44529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3" name="Google Shape;743;p95"/>
          <p:cNvSpPr txBox="1"/>
          <p:nvPr>
            <p:ph idx="2" type="body"/>
          </p:nvPr>
        </p:nvSpPr>
        <p:spPr>
          <a:xfrm>
            <a:off x="763524" y="2432301"/>
            <a:ext cx="44529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Text (Half)">
  <p:cSld name="TITLE_AND_BODY_2">
    <p:spTree>
      <p:nvGrpSpPr>
        <p:cNvPr id="744" name="Shape 744"/>
        <p:cNvGrpSpPr/>
        <p:nvPr/>
      </p:nvGrpSpPr>
      <p:grpSpPr>
        <a:xfrm>
          <a:off x="0" y="0"/>
          <a:ext cx="0" cy="0"/>
          <a:chOff x="0" y="0"/>
          <a:chExt cx="0" cy="0"/>
        </a:xfrm>
      </p:grpSpPr>
      <p:sp>
        <p:nvSpPr>
          <p:cNvPr id="745" name="Google Shape;745;p96"/>
          <p:cNvSpPr txBox="1"/>
          <p:nvPr>
            <p:ph type="title"/>
          </p:nvPr>
        </p:nvSpPr>
        <p:spPr>
          <a:xfrm>
            <a:off x="388620" y="1266444"/>
            <a:ext cx="3872700" cy="8550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46" name="Google Shape;746;p96"/>
          <p:cNvSpPr txBox="1"/>
          <p:nvPr>
            <p:ph idx="1" type="body"/>
          </p:nvPr>
        </p:nvSpPr>
        <p:spPr>
          <a:xfrm>
            <a:off x="388620" y="2432304"/>
            <a:ext cx="3872700" cy="23088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47" name="Google Shape;747;p96"/>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2pPr>
            <a:lvl3pPr lvl="2"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3pPr>
            <a:lvl4pPr lvl="3"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4pPr>
            <a:lvl5pPr lvl="4"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5pPr>
            <a:lvl6pPr lvl="5"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6pPr>
            <a:lvl7pPr lvl="6"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7pPr>
            <a:lvl8pPr lvl="7"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8pPr>
            <a:lvl9pPr lvl="8" rtl="0">
              <a:lnSpc>
                <a:spcPct val="120000"/>
              </a:lnSpc>
              <a:spcBef>
                <a:spcPts val="0"/>
              </a:spcBef>
              <a:spcAft>
                <a:spcPts val="0"/>
              </a:spcAft>
              <a:buNone/>
              <a:defRPr b="0" sz="900">
                <a:latin typeface="Optimistic Display Medium"/>
                <a:ea typeface="Optimistic Display Medium"/>
                <a:cs typeface="Optimistic Display Medium"/>
                <a:sym typeface="Optimistic Display Medium"/>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_Text (Third)">
  <p:cSld name="TITLE_AND_BODY_2_1">
    <p:spTree>
      <p:nvGrpSpPr>
        <p:cNvPr id="748" name="Shape 748"/>
        <p:cNvGrpSpPr/>
        <p:nvPr/>
      </p:nvGrpSpPr>
      <p:grpSpPr>
        <a:xfrm>
          <a:off x="0" y="0"/>
          <a:ext cx="0" cy="0"/>
          <a:chOff x="0" y="0"/>
          <a:chExt cx="0" cy="0"/>
        </a:xfrm>
      </p:grpSpPr>
      <p:sp>
        <p:nvSpPr>
          <p:cNvPr id="749" name="Google Shape;749;p97"/>
          <p:cNvSpPr txBox="1"/>
          <p:nvPr>
            <p:ph type="title"/>
          </p:nvPr>
        </p:nvSpPr>
        <p:spPr>
          <a:xfrm>
            <a:off x="388620" y="1266444"/>
            <a:ext cx="24645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0" name="Google Shape;750;p97"/>
          <p:cNvSpPr txBox="1"/>
          <p:nvPr>
            <p:ph idx="1" type="body"/>
          </p:nvPr>
        </p:nvSpPr>
        <p:spPr>
          <a:xfrm>
            <a:off x="388620" y="2871216"/>
            <a:ext cx="24645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51" name="Google Shape;751;p97"/>
          <p:cNvSpPr txBox="1"/>
          <p:nvPr>
            <p:ph idx="2" type="subTitle"/>
          </p:nvPr>
        </p:nvSpPr>
        <p:spPr>
          <a:xfrm>
            <a:off x="214884" y="214884"/>
            <a:ext cx="24645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Columns (Two)">
  <p:cSld name="TITLE_AND_BODY_2_2">
    <p:spTree>
      <p:nvGrpSpPr>
        <p:cNvPr id="752" name="Shape 752"/>
        <p:cNvGrpSpPr/>
        <p:nvPr/>
      </p:nvGrpSpPr>
      <p:grpSpPr>
        <a:xfrm>
          <a:off x="0" y="0"/>
          <a:ext cx="0" cy="0"/>
          <a:chOff x="0" y="0"/>
          <a:chExt cx="0" cy="0"/>
        </a:xfrm>
      </p:grpSpPr>
      <p:sp>
        <p:nvSpPr>
          <p:cNvPr id="753" name="Google Shape;753;p98"/>
          <p:cNvSpPr txBox="1"/>
          <p:nvPr>
            <p:ph type="title"/>
          </p:nvPr>
        </p:nvSpPr>
        <p:spPr>
          <a:xfrm>
            <a:off x="763524"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4" name="Google Shape;754;p98"/>
          <p:cNvSpPr txBox="1"/>
          <p:nvPr>
            <p:ph idx="1" type="body"/>
          </p:nvPr>
        </p:nvSpPr>
        <p:spPr>
          <a:xfrm>
            <a:off x="763524"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55" name="Google Shape;755;p98"/>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56" name="Google Shape;756;p98"/>
          <p:cNvSpPr txBox="1"/>
          <p:nvPr>
            <p:ph idx="3" type="title"/>
          </p:nvPr>
        </p:nvSpPr>
        <p:spPr>
          <a:xfrm>
            <a:off x="5216652" y="1266444"/>
            <a:ext cx="3168600" cy="12849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7" name="Google Shape;757;p98"/>
          <p:cNvSpPr txBox="1"/>
          <p:nvPr>
            <p:ph idx="4" type="body"/>
          </p:nvPr>
        </p:nvSpPr>
        <p:spPr>
          <a:xfrm>
            <a:off x="5216652" y="2875788"/>
            <a:ext cx="3168600" cy="18723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olumns (Three)">
  <p:cSld name="TITLE_AND_BODY_2_2_1">
    <p:spTree>
      <p:nvGrpSpPr>
        <p:cNvPr id="758" name="Shape 758"/>
        <p:cNvGrpSpPr/>
        <p:nvPr/>
      </p:nvGrpSpPr>
      <p:grpSpPr>
        <a:xfrm>
          <a:off x="0" y="0"/>
          <a:ext cx="0" cy="0"/>
          <a:chOff x="0" y="0"/>
          <a:chExt cx="0" cy="0"/>
        </a:xfrm>
      </p:grpSpPr>
      <p:sp>
        <p:nvSpPr>
          <p:cNvPr id="759" name="Google Shape;759;p99"/>
          <p:cNvSpPr txBox="1"/>
          <p:nvPr>
            <p:ph type="title"/>
          </p:nvPr>
        </p:nvSpPr>
        <p:spPr>
          <a:xfrm>
            <a:off x="580644"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60" name="Google Shape;760;p99"/>
          <p:cNvSpPr txBox="1"/>
          <p:nvPr>
            <p:ph idx="1" type="body"/>
          </p:nvPr>
        </p:nvSpPr>
        <p:spPr>
          <a:xfrm>
            <a:off x="580644"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61" name="Google Shape;761;p99"/>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62" name="Google Shape;762;p99"/>
          <p:cNvSpPr txBox="1"/>
          <p:nvPr>
            <p:ph idx="3" type="title"/>
          </p:nvPr>
        </p:nvSpPr>
        <p:spPr>
          <a:xfrm>
            <a:off x="35478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63" name="Google Shape;763;p99"/>
          <p:cNvSpPr txBox="1"/>
          <p:nvPr>
            <p:ph idx="4" type="body"/>
          </p:nvPr>
        </p:nvSpPr>
        <p:spPr>
          <a:xfrm>
            <a:off x="35478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64" name="Google Shape;764;p99"/>
          <p:cNvSpPr txBox="1"/>
          <p:nvPr>
            <p:ph idx="5" type="title"/>
          </p:nvPr>
        </p:nvSpPr>
        <p:spPr>
          <a:xfrm>
            <a:off x="6519672" y="1252728"/>
            <a:ext cx="21123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65" name="Google Shape;765;p99"/>
          <p:cNvSpPr txBox="1"/>
          <p:nvPr>
            <p:ph idx="6" type="body"/>
          </p:nvPr>
        </p:nvSpPr>
        <p:spPr>
          <a:xfrm>
            <a:off x="6519672" y="2478024"/>
            <a:ext cx="2112300" cy="22167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_Columns (Four)">
  <p:cSld name="TITLE_AND_BODY_2_2_1_1">
    <p:spTree>
      <p:nvGrpSpPr>
        <p:cNvPr id="766" name="Shape 766"/>
        <p:cNvGrpSpPr/>
        <p:nvPr/>
      </p:nvGrpSpPr>
      <p:grpSpPr>
        <a:xfrm>
          <a:off x="0" y="0"/>
          <a:ext cx="0" cy="0"/>
          <a:chOff x="0" y="0"/>
          <a:chExt cx="0" cy="0"/>
        </a:xfrm>
      </p:grpSpPr>
      <p:sp>
        <p:nvSpPr>
          <p:cNvPr id="767" name="Google Shape;767;p100"/>
          <p:cNvSpPr txBox="1"/>
          <p:nvPr>
            <p:ph type="title"/>
          </p:nvPr>
        </p:nvSpPr>
        <p:spPr>
          <a:xfrm>
            <a:off x="580644" y="1243584"/>
            <a:ext cx="16689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68" name="Google Shape;768;p100"/>
          <p:cNvSpPr txBox="1"/>
          <p:nvPr>
            <p:ph idx="1" type="body"/>
          </p:nvPr>
        </p:nvSpPr>
        <p:spPr>
          <a:xfrm>
            <a:off x="580644" y="2391156"/>
            <a:ext cx="16689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69" name="Google Shape;769;p100"/>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70" name="Google Shape;770;p100"/>
          <p:cNvSpPr txBox="1"/>
          <p:nvPr>
            <p:ph idx="3" type="title"/>
          </p:nvPr>
        </p:nvSpPr>
        <p:spPr>
          <a:xfrm>
            <a:off x="2683764" y="1243584"/>
            <a:ext cx="16689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71" name="Google Shape;771;p100"/>
          <p:cNvSpPr txBox="1"/>
          <p:nvPr>
            <p:ph idx="4" type="body"/>
          </p:nvPr>
        </p:nvSpPr>
        <p:spPr>
          <a:xfrm>
            <a:off x="2683764" y="2391156"/>
            <a:ext cx="16689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72" name="Google Shape;772;p100"/>
          <p:cNvSpPr txBox="1"/>
          <p:nvPr>
            <p:ph idx="5" type="title"/>
          </p:nvPr>
        </p:nvSpPr>
        <p:spPr>
          <a:xfrm>
            <a:off x="4786884" y="1243584"/>
            <a:ext cx="16689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73" name="Google Shape;773;p100"/>
          <p:cNvSpPr txBox="1"/>
          <p:nvPr>
            <p:ph idx="6" type="body"/>
          </p:nvPr>
        </p:nvSpPr>
        <p:spPr>
          <a:xfrm>
            <a:off x="4786884" y="2391156"/>
            <a:ext cx="16689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74" name="Google Shape;774;p100"/>
          <p:cNvSpPr txBox="1"/>
          <p:nvPr>
            <p:ph idx="7" type="title"/>
          </p:nvPr>
        </p:nvSpPr>
        <p:spPr>
          <a:xfrm>
            <a:off x="6890004" y="1243584"/>
            <a:ext cx="1668900" cy="946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75" name="Google Shape;775;p100"/>
          <p:cNvSpPr txBox="1"/>
          <p:nvPr>
            <p:ph idx="8" type="body"/>
          </p:nvPr>
        </p:nvSpPr>
        <p:spPr>
          <a:xfrm>
            <a:off x="6890004" y="2391156"/>
            <a:ext cx="1668900" cy="2277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_Points (Two)">
  <p:cSld name="TITLE_AND_BODY_2_2_1_2_2">
    <p:spTree>
      <p:nvGrpSpPr>
        <p:cNvPr id="776" name="Shape 776"/>
        <p:cNvGrpSpPr/>
        <p:nvPr/>
      </p:nvGrpSpPr>
      <p:grpSpPr>
        <a:xfrm>
          <a:off x="0" y="0"/>
          <a:ext cx="0" cy="0"/>
          <a:chOff x="0" y="0"/>
          <a:chExt cx="0" cy="0"/>
        </a:xfrm>
      </p:grpSpPr>
      <p:sp>
        <p:nvSpPr>
          <p:cNvPr id="777" name="Google Shape;777;p101"/>
          <p:cNvSpPr txBox="1"/>
          <p:nvPr>
            <p:ph type="title"/>
          </p:nvPr>
        </p:nvSpPr>
        <p:spPr>
          <a:xfrm>
            <a:off x="7589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78" name="Google Shape;778;p101"/>
          <p:cNvSpPr txBox="1"/>
          <p:nvPr>
            <p:ph idx="1" type="body"/>
          </p:nvPr>
        </p:nvSpPr>
        <p:spPr>
          <a:xfrm>
            <a:off x="7589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
        <p:nvSpPr>
          <p:cNvPr id="779" name="Google Shape;779;p101"/>
          <p:cNvSpPr txBox="1"/>
          <p:nvPr>
            <p:ph idx="2" type="subTitle"/>
          </p:nvPr>
        </p:nvSpPr>
        <p:spPr>
          <a:xfrm>
            <a:off x="214884" y="214884"/>
            <a:ext cx="3872700" cy="173700"/>
          </a:xfrm>
          <a:prstGeom prst="rect">
            <a:avLst/>
          </a:prstGeom>
        </p:spPr>
        <p:txBody>
          <a:bodyPr anchorCtr="0" anchor="t" bIns="0" lIns="0" spcFirstLastPara="1" rIns="0" wrap="square" tIns="0">
            <a:noAutofit/>
          </a:bodyPr>
          <a:lstStyle>
            <a:lvl1pPr indent="0" lvl="0" marL="0" marR="0" rtl="0" algn="l">
              <a:lnSpc>
                <a:spcPct val="120000"/>
              </a:lnSpc>
              <a:spcBef>
                <a:spcPts val="0"/>
              </a:spcBef>
              <a:spcAft>
                <a:spcPts val="0"/>
              </a:spcAft>
              <a:buNone/>
              <a:defRPr sz="900"/>
            </a:lvl1pPr>
            <a:lvl2pPr lvl="1" rtl="0">
              <a:lnSpc>
                <a:spcPct val="120000"/>
              </a:lnSpc>
              <a:spcBef>
                <a:spcPts val="0"/>
              </a:spcBef>
              <a:spcAft>
                <a:spcPts val="0"/>
              </a:spcAft>
              <a:buNone/>
              <a:defRPr sz="900"/>
            </a:lvl2pPr>
            <a:lvl3pPr lvl="2" rtl="0">
              <a:lnSpc>
                <a:spcPct val="120000"/>
              </a:lnSpc>
              <a:spcBef>
                <a:spcPts val="0"/>
              </a:spcBef>
              <a:spcAft>
                <a:spcPts val="0"/>
              </a:spcAft>
              <a:buNone/>
              <a:defRPr sz="900"/>
            </a:lvl3pPr>
            <a:lvl4pPr lvl="3" rtl="0">
              <a:lnSpc>
                <a:spcPct val="120000"/>
              </a:lnSpc>
              <a:spcBef>
                <a:spcPts val="0"/>
              </a:spcBef>
              <a:spcAft>
                <a:spcPts val="0"/>
              </a:spcAft>
              <a:buNone/>
              <a:defRPr sz="900"/>
            </a:lvl4pPr>
            <a:lvl5pPr lvl="4" rtl="0">
              <a:lnSpc>
                <a:spcPct val="120000"/>
              </a:lnSpc>
              <a:spcBef>
                <a:spcPts val="0"/>
              </a:spcBef>
              <a:spcAft>
                <a:spcPts val="0"/>
              </a:spcAft>
              <a:buNone/>
              <a:defRPr sz="900"/>
            </a:lvl5pPr>
            <a:lvl6pPr lvl="5" rtl="0">
              <a:lnSpc>
                <a:spcPct val="120000"/>
              </a:lnSpc>
              <a:spcBef>
                <a:spcPts val="0"/>
              </a:spcBef>
              <a:spcAft>
                <a:spcPts val="0"/>
              </a:spcAft>
              <a:buNone/>
              <a:defRPr sz="900"/>
            </a:lvl6pPr>
            <a:lvl7pPr lvl="6" rtl="0">
              <a:lnSpc>
                <a:spcPct val="120000"/>
              </a:lnSpc>
              <a:spcBef>
                <a:spcPts val="0"/>
              </a:spcBef>
              <a:spcAft>
                <a:spcPts val="0"/>
              </a:spcAft>
              <a:buNone/>
              <a:defRPr sz="900"/>
            </a:lvl7pPr>
            <a:lvl8pPr lvl="7" rtl="0">
              <a:lnSpc>
                <a:spcPct val="120000"/>
              </a:lnSpc>
              <a:spcBef>
                <a:spcPts val="0"/>
              </a:spcBef>
              <a:spcAft>
                <a:spcPts val="0"/>
              </a:spcAft>
              <a:buNone/>
              <a:defRPr sz="900"/>
            </a:lvl8pPr>
            <a:lvl9pPr lvl="8" rtl="0">
              <a:lnSpc>
                <a:spcPct val="120000"/>
              </a:lnSpc>
              <a:spcBef>
                <a:spcPts val="0"/>
              </a:spcBef>
              <a:spcAft>
                <a:spcPts val="0"/>
              </a:spcAft>
              <a:buNone/>
              <a:defRPr sz="900"/>
            </a:lvl9pPr>
          </a:lstStyle>
          <a:p/>
        </p:txBody>
      </p:sp>
      <p:sp>
        <p:nvSpPr>
          <p:cNvPr id="780" name="Google Shape;780;p101"/>
          <p:cNvSpPr txBox="1"/>
          <p:nvPr>
            <p:ph idx="3" type="title"/>
          </p:nvPr>
        </p:nvSpPr>
        <p:spPr>
          <a:xfrm>
            <a:off x="5216652" y="3182112"/>
            <a:ext cx="3168600" cy="625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SzPts val="1800"/>
              <a:buNone/>
              <a:defRPr sz="1800"/>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81" name="Google Shape;781;p101"/>
          <p:cNvSpPr txBox="1"/>
          <p:nvPr>
            <p:ph idx="4" type="body"/>
          </p:nvPr>
        </p:nvSpPr>
        <p:spPr>
          <a:xfrm>
            <a:off x="5216652" y="3922776"/>
            <a:ext cx="3168600" cy="8460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a:lvl1pPr>
            <a:lvl2pPr indent="-285750" lvl="1" marL="914400" rtl="0">
              <a:spcBef>
                <a:spcPts val="500"/>
              </a:spcBef>
              <a:spcAft>
                <a:spcPts val="0"/>
              </a:spcAft>
              <a:buSzPts val="900"/>
              <a:buChar char="﹘"/>
              <a:defRPr/>
            </a:lvl2pPr>
            <a:lvl3pPr indent="-285750" lvl="2" marL="1371600" rtl="0">
              <a:spcBef>
                <a:spcPts val="500"/>
              </a:spcBef>
              <a:spcAft>
                <a:spcPts val="0"/>
              </a:spcAft>
              <a:buSzPts val="900"/>
              <a:buChar char="﹘"/>
              <a:defRPr/>
            </a:lvl3pPr>
            <a:lvl4pPr indent="-285750" lvl="3" marL="1828800" rtl="0">
              <a:spcBef>
                <a:spcPts val="500"/>
              </a:spcBef>
              <a:spcAft>
                <a:spcPts val="0"/>
              </a:spcAft>
              <a:buSzPts val="900"/>
              <a:buChar char="﹘"/>
              <a:defRPr/>
            </a:lvl4pPr>
            <a:lvl5pPr indent="-285750" lvl="4" marL="2286000" rtl="0">
              <a:spcBef>
                <a:spcPts val="500"/>
              </a:spcBef>
              <a:spcAft>
                <a:spcPts val="0"/>
              </a:spcAft>
              <a:buSzPts val="900"/>
              <a:buChar char="﹘"/>
              <a:defRPr/>
            </a:lvl5pPr>
            <a:lvl6pPr indent="-285750" lvl="5" marL="2743200" rtl="0">
              <a:spcBef>
                <a:spcPts val="500"/>
              </a:spcBef>
              <a:spcAft>
                <a:spcPts val="0"/>
              </a:spcAft>
              <a:buSzPts val="900"/>
              <a:buChar char="﹘"/>
              <a:defRPr/>
            </a:lvl6pPr>
            <a:lvl7pPr indent="-285750" lvl="6" marL="3200400" rtl="0">
              <a:spcBef>
                <a:spcPts val="500"/>
              </a:spcBef>
              <a:spcAft>
                <a:spcPts val="0"/>
              </a:spcAft>
              <a:buSzPts val="900"/>
              <a:buChar char="﹘"/>
              <a:defRPr/>
            </a:lvl7pPr>
            <a:lvl8pPr indent="-285750" lvl="7" marL="3657600" rtl="0">
              <a:spcBef>
                <a:spcPts val="500"/>
              </a:spcBef>
              <a:spcAft>
                <a:spcPts val="0"/>
              </a:spcAft>
              <a:buSzPts val="900"/>
              <a:buChar char="﹘"/>
              <a:defRPr/>
            </a:lvl8pPr>
            <a:lvl9pPr indent="-285750" lvl="8" marL="4114800" rtl="0">
              <a:spcBef>
                <a:spcPts val="500"/>
              </a:spcBef>
              <a:spcAft>
                <a:spcPts val="500"/>
              </a:spcAft>
              <a:buSzPts val="9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3" Type="http://schemas.openxmlformats.org/officeDocument/2006/relationships/theme" Target="../theme/theme1.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122.xml"/><Relationship Id="rId84" Type="http://schemas.openxmlformats.org/officeDocument/2006/relationships/slideLayout" Target="../slideLayouts/slideLayout166.xml"/><Relationship Id="rId83" Type="http://schemas.openxmlformats.org/officeDocument/2006/relationships/slideLayout" Target="../slideLayouts/slideLayout165.xml"/><Relationship Id="rId42" Type="http://schemas.openxmlformats.org/officeDocument/2006/relationships/slideLayout" Target="../slideLayouts/slideLayout124.xml"/><Relationship Id="rId86" Type="http://schemas.openxmlformats.org/officeDocument/2006/relationships/slideLayout" Target="../slideLayouts/slideLayout168.xml"/><Relationship Id="rId41" Type="http://schemas.openxmlformats.org/officeDocument/2006/relationships/slideLayout" Target="../slideLayouts/slideLayout123.xml"/><Relationship Id="rId85" Type="http://schemas.openxmlformats.org/officeDocument/2006/relationships/slideLayout" Target="../slideLayouts/slideLayout167.xml"/><Relationship Id="rId44" Type="http://schemas.openxmlformats.org/officeDocument/2006/relationships/slideLayout" Target="../slideLayouts/slideLayout126.xml"/><Relationship Id="rId88" Type="http://schemas.openxmlformats.org/officeDocument/2006/relationships/slideLayout" Target="../slideLayouts/slideLayout170.xml"/><Relationship Id="rId43" Type="http://schemas.openxmlformats.org/officeDocument/2006/relationships/slideLayout" Target="../slideLayouts/slideLayout125.xml"/><Relationship Id="rId87" Type="http://schemas.openxmlformats.org/officeDocument/2006/relationships/slideLayout" Target="../slideLayouts/slideLayout169.xml"/><Relationship Id="rId46" Type="http://schemas.openxmlformats.org/officeDocument/2006/relationships/slideLayout" Target="../slideLayouts/slideLayout128.xml"/><Relationship Id="rId45" Type="http://schemas.openxmlformats.org/officeDocument/2006/relationships/slideLayout" Target="../slideLayouts/slideLayout127.xml"/><Relationship Id="rId89" Type="http://schemas.openxmlformats.org/officeDocument/2006/relationships/slideLayout" Target="../slideLayouts/slideLayout171.xml"/><Relationship Id="rId80" Type="http://schemas.openxmlformats.org/officeDocument/2006/relationships/slideLayout" Target="../slideLayouts/slideLayout162.xml"/><Relationship Id="rId82" Type="http://schemas.openxmlformats.org/officeDocument/2006/relationships/slideLayout" Target="../slideLayouts/slideLayout164.xml"/><Relationship Id="rId81" Type="http://schemas.openxmlformats.org/officeDocument/2006/relationships/slideLayout" Target="../slideLayouts/slideLayout163.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48" Type="http://schemas.openxmlformats.org/officeDocument/2006/relationships/slideLayout" Target="../slideLayouts/slideLayout130.xml"/><Relationship Id="rId47" Type="http://schemas.openxmlformats.org/officeDocument/2006/relationships/slideLayout" Target="../slideLayouts/slideLayout129.xml"/><Relationship Id="rId49" Type="http://schemas.openxmlformats.org/officeDocument/2006/relationships/slideLayout" Target="../slideLayouts/slideLayout13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73" Type="http://schemas.openxmlformats.org/officeDocument/2006/relationships/slideLayout" Target="../slideLayouts/slideLayout155.xml"/><Relationship Id="rId72" Type="http://schemas.openxmlformats.org/officeDocument/2006/relationships/slideLayout" Target="../slideLayouts/slideLayout154.xml"/><Relationship Id="rId31" Type="http://schemas.openxmlformats.org/officeDocument/2006/relationships/slideLayout" Target="../slideLayouts/slideLayout113.xml"/><Relationship Id="rId75" Type="http://schemas.openxmlformats.org/officeDocument/2006/relationships/slideLayout" Target="../slideLayouts/slideLayout157.xml"/><Relationship Id="rId30" Type="http://schemas.openxmlformats.org/officeDocument/2006/relationships/slideLayout" Target="../slideLayouts/slideLayout112.xml"/><Relationship Id="rId74" Type="http://schemas.openxmlformats.org/officeDocument/2006/relationships/slideLayout" Target="../slideLayouts/slideLayout156.xml"/><Relationship Id="rId33" Type="http://schemas.openxmlformats.org/officeDocument/2006/relationships/slideLayout" Target="../slideLayouts/slideLayout115.xml"/><Relationship Id="rId77" Type="http://schemas.openxmlformats.org/officeDocument/2006/relationships/slideLayout" Target="../slideLayouts/slideLayout159.xml"/><Relationship Id="rId32" Type="http://schemas.openxmlformats.org/officeDocument/2006/relationships/slideLayout" Target="../slideLayouts/slideLayout114.xml"/><Relationship Id="rId76" Type="http://schemas.openxmlformats.org/officeDocument/2006/relationships/slideLayout" Target="../slideLayouts/slideLayout158.xml"/><Relationship Id="rId35" Type="http://schemas.openxmlformats.org/officeDocument/2006/relationships/slideLayout" Target="../slideLayouts/slideLayout117.xml"/><Relationship Id="rId79" Type="http://schemas.openxmlformats.org/officeDocument/2006/relationships/slideLayout" Target="../slideLayouts/slideLayout161.xml"/><Relationship Id="rId34" Type="http://schemas.openxmlformats.org/officeDocument/2006/relationships/slideLayout" Target="../slideLayouts/slideLayout116.xml"/><Relationship Id="rId78" Type="http://schemas.openxmlformats.org/officeDocument/2006/relationships/slideLayout" Target="../slideLayouts/slideLayout160.xml"/><Relationship Id="rId71" Type="http://schemas.openxmlformats.org/officeDocument/2006/relationships/slideLayout" Target="../slideLayouts/slideLayout153.xml"/><Relationship Id="rId70" Type="http://schemas.openxmlformats.org/officeDocument/2006/relationships/slideLayout" Target="../slideLayouts/slideLayout152.xml"/><Relationship Id="rId37" Type="http://schemas.openxmlformats.org/officeDocument/2006/relationships/slideLayout" Target="../slideLayouts/slideLayout119.xml"/><Relationship Id="rId36" Type="http://schemas.openxmlformats.org/officeDocument/2006/relationships/slideLayout" Target="../slideLayouts/slideLayout118.xml"/><Relationship Id="rId39" Type="http://schemas.openxmlformats.org/officeDocument/2006/relationships/slideLayout" Target="../slideLayouts/slideLayout121.xml"/><Relationship Id="rId38" Type="http://schemas.openxmlformats.org/officeDocument/2006/relationships/slideLayout" Target="../slideLayouts/slideLayout120.xml"/><Relationship Id="rId62" Type="http://schemas.openxmlformats.org/officeDocument/2006/relationships/slideLayout" Target="../slideLayouts/slideLayout144.xml"/><Relationship Id="rId61" Type="http://schemas.openxmlformats.org/officeDocument/2006/relationships/slideLayout" Target="../slideLayouts/slideLayout143.xml"/><Relationship Id="rId20" Type="http://schemas.openxmlformats.org/officeDocument/2006/relationships/slideLayout" Target="../slideLayouts/slideLayout102.xml"/><Relationship Id="rId64" Type="http://schemas.openxmlformats.org/officeDocument/2006/relationships/slideLayout" Target="../slideLayouts/slideLayout146.xml"/><Relationship Id="rId63" Type="http://schemas.openxmlformats.org/officeDocument/2006/relationships/slideLayout" Target="../slideLayouts/slideLayout145.xml"/><Relationship Id="rId22" Type="http://schemas.openxmlformats.org/officeDocument/2006/relationships/slideLayout" Target="../slideLayouts/slideLayout104.xml"/><Relationship Id="rId66" Type="http://schemas.openxmlformats.org/officeDocument/2006/relationships/slideLayout" Target="../slideLayouts/slideLayout148.xml"/><Relationship Id="rId21" Type="http://schemas.openxmlformats.org/officeDocument/2006/relationships/slideLayout" Target="../slideLayouts/slideLayout103.xml"/><Relationship Id="rId65" Type="http://schemas.openxmlformats.org/officeDocument/2006/relationships/slideLayout" Target="../slideLayouts/slideLayout147.xml"/><Relationship Id="rId24" Type="http://schemas.openxmlformats.org/officeDocument/2006/relationships/slideLayout" Target="../slideLayouts/slideLayout106.xml"/><Relationship Id="rId68" Type="http://schemas.openxmlformats.org/officeDocument/2006/relationships/slideLayout" Target="../slideLayouts/slideLayout150.xml"/><Relationship Id="rId23" Type="http://schemas.openxmlformats.org/officeDocument/2006/relationships/slideLayout" Target="../slideLayouts/slideLayout105.xml"/><Relationship Id="rId67" Type="http://schemas.openxmlformats.org/officeDocument/2006/relationships/slideLayout" Target="../slideLayouts/slideLayout149.xml"/><Relationship Id="rId60" Type="http://schemas.openxmlformats.org/officeDocument/2006/relationships/slideLayout" Target="../slideLayouts/slideLayout142.xml"/><Relationship Id="rId26" Type="http://schemas.openxmlformats.org/officeDocument/2006/relationships/slideLayout" Target="../slideLayouts/slideLayout108.xml"/><Relationship Id="rId25" Type="http://schemas.openxmlformats.org/officeDocument/2006/relationships/slideLayout" Target="../slideLayouts/slideLayout107.xml"/><Relationship Id="rId69" Type="http://schemas.openxmlformats.org/officeDocument/2006/relationships/slideLayout" Target="../slideLayouts/slideLayout151.xml"/><Relationship Id="rId28" Type="http://schemas.openxmlformats.org/officeDocument/2006/relationships/slideLayout" Target="../slideLayouts/slideLayout110.xml"/><Relationship Id="rId27" Type="http://schemas.openxmlformats.org/officeDocument/2006/relationships/slideLayout" Target="../slideLayouts/slideLayout109.xml"/><Relationship Id="rId29" Type="http://schemas.openxmlformats.org/officeDocument/2006/relationships/slideLayout" Target="../slideLayouts/slideLayout111.xml"/><Relationship Id="rId51" Type="http://schemas.openxmlformats.org/officeDocument/2006/relationships/slideLayout" Target="../slideLayouts/slideLayout133.xml"/><Relationship Id="rId50" Type="http://schemas.openxmlformats.org/officeDocument/2006/relationships/slideLayout" Target="../slideLayouts/slideLayout132.xml"/><Relationship Id="rId94" Type="http://schemas.openxmlformats.org/officeDocument/2006/relationships/theme" Target="../theme/theme2.xml"/><Relationship Id="rId53" Type="http://schemas.openxmlformats.org/officeDocument/2006/relationships/slideLayout" Target="../slideLayouts/slideLayout135.xml"/><Relationship Id="rId52" Type="http://schemas.openxmlformats.org/officeDocument/2006/relationships/slideLayout" Target="../slideLayouts/slideLayout134.xml"/><Relationship Id="rId11" Type="http://schemas.openxmlformats.org/officeDocument/2006/relationships/slideLayout" Target="../slideLayouts/slideLayout93.xml"/><Relationship Id="rId55" Type="http://schemas.openxmlformats.org/officeDocument/2006/relationships/slideLayout" Target="../slideLayouts/slideLayout137.xml"/><Relationship Id="rId10" Type="http://schemas.openxmlformats.org/officeDocument/2006/relationships/slideLayout" Target="../slideLayouts/slideLayout92.xml"/><Relationship Id="rId54" Type="http://schemas.openxmlformats.org/officeDocument/2006/relationships/slideLayout" Target="../slideLayouts/slideLayout136.xml"/><Relationship Id="rId13" Type="http://schemas.openxmlformats.org/officeDocument/2006/relationships/slideLayout" Target="../slideLayouts/slideLayout95.xml"/><Relationship Id="rId57" Type="http://schemas.openxmlformats.org/officeDocument/2006/relationships/slideLayout" Target="../slideLayouts/slideLayout139.xml"/><Relationship Id="rId12" Type="http://schemas.openxmlformats.org/officeDocument/2006/relationships/slideLayout" Target="../slideLayouts/slideLayout94.xml"/><Relationship Id="rId56" Type="http://schemas.openxmlformats.org/officeDocument/2006/relationships/slideLayout" Target="../slideLayouts/slideLayout138.xml"/><Relationship Id="rId91" Type="http://schemas.openxmlformats.org/officeDocument/2006/relationships/slideLayout" Target="../slideLayouts/slideLayout173.xml"/><Relationship Id="rId90" Type="http://schemas.openxmlformats.org/officeDocument/2006/relationships/slideLayout" Target="../slideLayouts/slideLayout172.xml"/><Relationship Id="rId93" Type="http://schemas.openxmlformats.org/officeDocument/2006/relationships/slideLayout" Target="../slideLayouts/slideLayout175.xml"/><Relationship Id="rId92" Type="http://schemas.openxmlformats.org/officeDocument/2006/relationships/slideLayout" Target="../slideLayouts/slideLayout174.xml"/><Relationship Id="rId15" Type="http://schemas.openxmlformats.org/officeDocument/2006/relationships/slideLayout" Target="../slideLayouts/slideLayout97.xml"/><Relationship Id="rId59" Type="http://schemas.openxmlformats.org/officeDocument/2006/relationships/slideLayout" Target="../slideLayouts/slideLayout141.xml"/><Relationship Id="rId14" Type="http://schemas.openxmlformats.org/officeDocument/2006/relationships/slideLayout" Target="../slideLayouts/slideLayout96.xml"/><Relationship Id="rId58" Type="http://schemas.openxmlformats.org/officeDocument/2006/relationships/slideLayout" Target="../slideLayouts/slideLayout140.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9763" y="349763"/>
            <a:ext cx="3862200" cy="855000"/>
          </a:xfrm>
          <a:prstGeom prst="rect">
            <a:avLst/>
          </a:prstGeom>
          <a:noFill/>
          <a:ln>
            <a:noFill/>
          </a:ln>
        </p:spPr>
        <p:txBody>
          <a:bodyPr anchorCtr="0" anchor="b" bIns="0" lIns="0" spcFirstLastPara="1" rIns="0" wrap="square" tIns="0">
            <a:noAutofit/>
          </a:bodyPr>
          <a:lstStyle>
            <a:lvl1pPr lvl="0"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1pPr>
            <a:lvl2pPr lvl="1"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2pPr>
            <a:lvl3pPr lvl="2"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3pPr>
            <a:lvl4pPr lvl="3"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4pPr>
            <a:lvl5pPr lvl="4"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5pPr>
            <a:lvl6pPr lvl="5"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6pPr>
            <a:lvl7pPr lvl="6"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7pPr>
            <a:lvl8pPr lvl="7"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8pPr>
            <a:lvl9pPr lvl="8"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9pPr>
          </a:lstStyle>
          <a:p/>
        </p:txBody>
      </p:sp>
      <p:sp>
        <p:nvSpPr>
          <p:cNvPr id="7" name="Google Shape;7;p1"/>
          <p:cNvSpPr txBox="1"/>
          <p:nvPr>
            <p:ph idx="1" type="body"/>
          </p:nvPr>
        </p:nvSpPr>
        <p:spPr>
          <a:xfrm>
            <a:off x="349763" y="1938525"/>
            <a:ext cx="3862200" cy="2855100"/>
          </a:xfrm>
          <a:prstGeom prst="rect">
            <a:avLst/>
          </a:prstGeom>
          <a:noFill/>
          <a:ln>
            <a:noFill/>
          </a:ln>
        </p:spPr>
        <p:txBody>
          <a:bodyPr anchorCtr="0" anchor="t" bIns="0" lIns="0" spcFirstLastPara="1" rIns="0" wrap="square" tIns="0">
            <a:noAutofit/>
          </a:bodyPr>
          <a:lstStyle>
            <a:lvl1pPr indent="-285750" lvl="0" marL="457200" rtl="0">
              <a:lnSpc>
                <a:spcPct val="125000"/>
              </a:lnSpc>
              <a:spcBef>
                <a:spcPts val="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1pPr>
            <a:lvl2pPr indent="-285750" lvl="1" marL="9144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2pPr>
            <a:lvl3pPr indent="-285750" lvl="2" marL="13716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3pPr>
            <a:lvl4pPr indent="-285750" lvl="3" marL="18288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4pPr>
            <a:lvl5pPr indent="-285750" lvl="4" marL="22860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5pPr>
            <a:lvl6pPr indent="-285750" lvl="5" marL="27432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6pPr>
            <a:lvl7pPr indent="-285750" lvl="6" marL="32004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7pPr>
            <a:lvl8pPr indent="-285750" lvl="7" marL="36576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8pPr>
            <a:lvl9pPr indent="-285750" lvl="8" marL="4114800" rtl="0">
              <a:lnSpc>
                <a:spcPct val="125000"/>
              </a:lnSpc>
              <a:spcBef>
                <a:spcPts val="500"/>
              </a:spcBef>
              <a:spcAft>
                <a:spcPts val="50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9pPr>
          </a:lstStyle>
          <a:p/>
        </p:txBody>
      </p:sp>
      <p:sp>
        <p:nvSpPr>
          <p:cNvPr id="8" name="Google Shape;8;p1"/>
          <p:cNvSpPr txBox="1"/>
          <p:nvPr>
            <p:ph idx="12" type="sldNum"/>
          </p:nvPr>
        </p:nvSpPr>
        <p:spPr>
          <a:xfrm>
            <a:off x="8442484" y="4749851"/>
            <a:ext cx="548700" cy="393600"/>
          </a:xfrm>
          <a:prstGeom prst="rect">
            <a:avLst/>
          </a:prstGeom>
          <a:noFill/>
          <a:ln>
            <a:noFill/>
          </a:ln>
        </p:spPr>
        <p:txBody>
          <a:bodyPr anchorCtr="0" anchor="t" bIns="68575" lIns="68575" spcFirstLastPara="1" rIns="68575" wrap="square" tIns="68575">
            <a:noAutofit/>
          </a:bodyPr>
          <a:lstStyle>
            <a:lvl1pPr lvl="0" rtl="0" algn="r">
              <a:buNone/>
              <a:defRPr sz="800">
                <a:solidFill>
                  <a:schemeClr val="dk1"/>
                </a:solidFill>
                <a:latin typeface="Optimistic Text Light"/>
                <a:ea typeface="Optimistic Text Light"/>
                <a:cs typeface="Optimistic Text Light"/>
                <a:sym typeface="Optimistic Text Light"/>
              </a:defRPr>
            </a:lvl1pPr>
            <a:lvl2pPr lvl="1" rtl="0" algn="r">
              <a:buNone/>
              <a:defRPr sz="800">
                <a:solidFill>
                  <a:schemeClr val="dk1"/>
                </a:solidFill>
                <a:latin typeface="Optimistic Text Light"/>
                <a:ea typeface="Optimistic Text Light"/>
                <a:cs typeface="Optimistic Text Light"/>
                <a:sym typeface="Optimistic Text Light"/>
              </a:defRPr>
            </a:lvl2pPr>
            <a:lvl3pPr lvl="2" rtl="0" algn="r">
              <a:buNone/>
              <a:defRPr sz="800">
                <a:solidFill>
                  <a:schemeClr val="dk1"/>
                </a:solidFill>
                <a:latin typeface="Optimistic Text Light"/>
                <a:ea typeface="Optimistic Text Light"/>
                <a:cs typeface="Optimistic Text Light"/>
                <a:sym typeface="Optimistic Text Light"/>
              </a:defRPr>
            </a:lvl3pPr>
            <a:lvl4pPr lvl="3" rtl="0" algn="r">
              <a:buNone/>
              <a:defRPr sz="800">
                <a:solidFill>
                  <a:schemeClr val="dk1"/>
                </a:solidFill>
                <a:latin typeface="Optimistic Text Light"/>
                <a:ea typeface="Optimistic Text Light"/>
                <a:cs typeface="Optimistic Text Light"/>
                <a:sym typeface="Optimistic Text Light"/>
              </a:defRPr>
            </a:lvl4pPr>
            <a:lvl5pPr lvl="4" rtl="0" algn="r">
              <a:buNone/>
              <a:defRPr sz="800">
                <a:solidFill>
                  <a:schemeClr val="dk1"/>
                </a:solidFill>
                <a:latin typeface="Optimistic Text Light"/>
                <a:ea typeface="Optimistic Text Light"/>
                <a:cs typeface="Optimistic Text Light"/>
                <a:sym typeface="Optimistic Text Light"/>
              </a:defRPr>
            </a:lvl5pPr>
            <a:lvl6pPr lvl="5" rtl="0" algn="r">
              <a:buNone/>
              <a:defRPr sz="800">
                <a:solidFill>
                  <a:schemeClr val="dk1"/>
                </a:solidFill>
                <a:latin typeface="Optimistic Text Light"/>
                <a:ea typeface="Optimistic Text Light"/>
                <a:cs typeface="Optimistic Text Light"/>
                <a:sym typeface="Optimistic Text Light"/>
              </a:defRPr>
            </a:lvl6pPr>
            <a:lvl7pPr lvl="6" rtl="0" algn="r">
              <a:buNone/>
              <a:defRPr sz="800">
                <a:solidFill>
                  <a:schemeClr val="dk1"/>
                </a:solidFill>
                <a:latin typeface="Optimistic Text Light"/>
                <a:ea typeface="Optimistic Text Light"/>
                <a:cs typeface="Optimistic Text Light"/>
                <a:sym typeface="Optimistic Text Light"/>
              </a:defRPr>
            </a:lvl7pPr>
            <a:lvl8pPr lvl="7" rtl="0" algn="r">
              <a:buNone/>
              <a:defRPr sz="800">
                <a:solidFill>
                  <a:schemeClr val="dk1"/>
                </a:solidFill>
                <a:latin typeface="Optimistic Text Light"/>
                <a:ea typeface="Optimistic Text Light"/>
                <a:cs typeface="Optimistic Text Light"/>
                <a:sym typeface="Optimistic Text Light"/>
              </a:defRPr>
            </a:lvl8pPr>
            <a:lvl9pPr lvl="8" rtl="0" algn="r">
              <a:buNone/>
              <a:defRPr sz="800">
                <a:solidFill>
                  <a:schemeClr val="dk1"/>
                </a:solidFill>
                <a:latin typeface="Optimistic Text Light"/>
                <a:ea typeface="Optimistic Text Light"/>
                <a:cs typeface="Optimistic Text Light"/>
                <a:sym typeface="Optimistic Text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20">
          <p15:clr>
            <a:srgbClr val="EA4335"/>
          </p15:clr>
        </p15:guide>
        <p15:guide id="4" orient="horz" pos="220">
          <p15:clr>
            <a:srgbClr val="EA4335"/>
          </p15:clr>
        </p15:guide>
        <p15:guide id="5" pos="5540">
          <p15:clr>
            <a:srgbClr val="EA4335"/>
          </p15:clr>
        </p15:guide>
        <p15:guide id="6" orient="horz" pos="3020">
          <p15:clr>
            <a:srgbClr val="EA4335"/>
          </p15:clr>
        </p15:guide>
        <p15:guide id="7" pos="664">
          <p15:clr>
            <a:srgbClr val="EA4335"/>
          </p15:clr>
        </p15:guide>
        <p15:guide id="8" pos="1107">
          <p15:clr>
            <a:srgbClr val="EA4335"/>
          </p15:clr>
        </p15:guide>
        <p15:guide id="9" pos="1551">
          <p15:clr>
            <a:srgbClr val="EA4335"/>
          </p15:clr>
        </p15:guide>
        <p15:guide id="10" pos="1994">
          <p15:clr>
            <a:srgbClr val="EA4335"/>
          </p15:clr>
        </p15:guide>
        <p15:guide id="11" pos="2438">
          <p15:clr>
            <a:srgbClr val="EA4335"/>
          </p15:clr>
        </p15:guide>
        <p15:guide id="12" pos="3325">
          <p15:clr>
            <a:srgbClr val="EA4335"/>
          </p15:clr>
        </p15:guide>
        <p15:guide id="13" pos="3768">
          <p15:clr>
            <a:srgbClr val="EA4335"/>
          </p15:clr>
        </p15:guide>
        <p15:guide id="14" pos="4212">
          <p15:clr>
            <a:srgbClr val="EA4335"/>
          </p15:clr>
        </p15:guide>
        <p15:guide id="15" pos="4656">
          <p15:clr>
            <a:srgbClr val="EA4335"/>
          </p15:clr>
        </p15:guide>
        <p15:guide id="16" pos="5099">
          <p15:clr>
            <a:srgbClr val="EA4335"/>
          </p15:clr>
        </p15:guide>
        <p15:guide id="17" pos="442">
          <p15:clr>
            <a:srgbClr val="EA4335"/>
          </p15:clr>
        </p15:guide>
        <p15:guide id="18" pos="886">
          <p15:clr>
            <a:srgbClr val="EA4335"/>
          </p15:clr>
        </p15:guide>
        <p15:guide id="19" pos="1329">
          <p15:clr>
            <a:srgbClr val="EA4335"/>
          </p15:clr>
        </p15:guide>
        <p15:guide id="20" pos="1773">
          <p15:clr>
            <a:srgbClr val="EA4335"/>
          </p15:clr>
        </p15:guide>
        <p15:guide id="21" pos="2216">
          <p15:clr>
            <a:srgbClr val="EA4335"/>
          </p15:clr>
        </p15:guide>
        <p15:guide id="22" pos="2660">
          <p15:clr>
            <a:srgbClr val="EA4335"/>
          </p15:clr>
        </p15:guide>
        <p15:guide id="23" pos="3103">
          <p15:clr>
            <a:srgbClr val="EA4335"/>
          </p15:clr>
        </p15:guide>
        <p15:guide id="24" pos="3547">
          <p15:clr>
            <a:srgbClr val="EA4335"/>
          </p15:clr>
        </p15:guide>
        <p15:guide id="25" pos="3990">
          <p15:clr>
            <a:srgbClr val="EA4335"/>
          </p15:clr>
        </p15:guide>
        <p15:guide id="26" pos="4434">
          <p15:clr>
            <a:srgbClr val="EA4335"/>
          </p15:clr>
        </p15:guide>
        <p15:guide id="27" pos="4877">
          <p15:clr>
            <a:srgbClr val="EA4335"/>
          </p15:clr>
        </p15:guide>
        <p15:guide id="28" pos="532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677" name="Shape 677"/>
        <p:cNvGrpSpPr/>
        <p:nvPr/>
      </p:nvGrpSpPr>
      <p:grpSpPr>
        <a:xfrm>
          <a:off x="0" y="0"/>
          <a:ext cx="0" cy="0"/>
          <a:chOff x="0" y="0"/>
          <a:chExt cx="0" cy="0"/>
        </a:xfrm>
      </p:grpSpPr>
      <p:sp>
        <p:nvSpPr>
          <p:cNvPr id="678" name="Google Shape;678;p84"/>
          <p:cNvSpPr txBox="1"/>
          <p:nvPr>
            <p:ph type="title"/>
          </p:nvPr>
        </p:nvSpPr>
        <p:spPr>
          <a:xfrm>
            <a:off x="349763" y="349763"/>
            <a:ext cx="3862200" cy="855000"/>
          </a:xfrm>
          <a:prstGeom prst="rect">
            <a:avLst/>
          </a:prstGeom>
          <a:noFill/>
          <a:ln>
            <a:noFill/>
          </a:ln>
        </p:spPr>
        <p:txBody>
          <a:bodyPr anchorCtr="0" anchor="b" bIns="0" lIns="0" spcFirstLastPara="1" rIns="0" wrap="square" tIns="0">
            <a:noAutofit/>
          </a:bodyPr>
          <a:lstStyle>
            <a:lvl1pPr lvl="0"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1pPr>
            <a:lvl2pPr lvl="1"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2pPr>
            <a:lvl3pPr lvl="2"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3pPr>
            <a:lvl4pPr lvl="3"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4pPr>
            <a:lvl5pPr lvl="4"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5pPr>
            <a:lvl6pPr lvl="5"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6pPr>
            <a:lvl7pPr lvl="6"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7pPr>
            <a:lvl8pPr lvl="7"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8pPr>
            <a:lvl9pPr lvl="8" rtl="0">
              <a:lnSpc>
                <a:spcPct val="100000"/>
              </a:lnSpc>
              <a:spcBef>
                <a:spcPts val="0"/>
              </a:spcBef>
              <a:spcAft>
                <a:spcPts val="0"/>
              </a:spcAft>
              <a:buClr>
                <a:schemeClr val="dk1"/>
              </a:buClr>
              <a:buSzPts val="2800"/>
              <a:buFont typeface="Optimistic Display Medium"/>
              <a:buNone/>
              <a:defRPr sz="2800">
                <a:solidFill>
                  <a:schemeClr val="dk1"/>
                </a:solidFill>
                <a:latin typeface="Optimistic Display Medium"/>
                <a:ea typeface="Optimistic Display Medium"/>
                <a:cs typeface="Optimistic Display Medium"/>
                <a:sym typeface="Optimistic Display Medium"/>
              </a:defRPr>
            </a:lvl9pPr>
          </a:lstStyle>
          <a:p/>
        </p:txBody>
      </p:sp>
      <p:sp>
        <p:nvSpPr>
          <p:cNvPr id="679" name="Google Shape;679;p84"/>
          <p:cNvSpPr txBox="1"/>
          <p:nvPr>
            <p:ph idx="1" type="body"/>
          </p:nvPr>
        </p:nvSpPr>
        <p:spPr>
          <a:xfrm>
            <a:off x="349763" y="1938525"/>
            <a:ext cx="3862200" cy="2855400"/>
          </a:xfrm>
          <a:prstGeom prst="rect">
            <a:avLst/>
          </a:prstGeom>
          <a:noFill/>
          <a:ln>
            <a:noFill/>
          </a:ln>
        </p:spPr>
        <p:txBody>
          <a:bodyPr anchorCtr="0" anchor="t" bIns="0" lIns="0" spcFirstLastPara="1" rIns="0" wrap="square" tIns="0">
            <a:noAutofit/>
          </a:bodyPr>
          <a:lstStyle>
            <a:lvl1pPr indent="-285750" lvl="0" marL="457200" rtl="0">
              <a:lnSpc>
                <a:spcPct val="125000"/>
              </a:lnSpc>
              <a:spcBef>
                <a:spcPts val="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1pPr>
            <a:lvl2pPr indent="-285750" lvl="1" marL="9144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2pPr>
            <a:lvl3pPr indent="-285750" lvl="2" marL="13716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3pPr>
            <a:lvl4pPr indent="-285750" lvl="3" marL="18288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4pPr>
            <a:lvl5pPr indent="-285750" lvl="4" marL="22860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5pPr>
            <a:lvl6pPr indent="-285750" lvl="5" marL="27432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6pPr>
            <a:lvl7pPr indent="-285750" lvl="6" marL="32004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7pPr>
            <a:lvl8pPr indent="-285750" lvl="7" marL="3657600" rtl="0">
              <a:lnSpc>
                <a:spcPct val="125000"/>
              </a:lnSpc>
              <a:spcBef>
                <a:spcPts val="500"/>
              </a:spcBef>
              <a:spcAft>
                <a:spcPts val="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8pPr>
            <a:lvl9pPr indent="-285750" lvl="8" marL="4114800" rtl="0">
              <a:lnSpc>
                <a:spcPct val="125000"/>
              </a:lnSpc>
              <a:spcBef>
                <a:spcPts val="500"/>
              </a:spcBef>
              <a:spcAft>
                <a:spcPts val="500"/>
              </a:spcAft>
              <a:buClr>
                <a:schemeClr val="dk1"/>
              </a:buClr>
              <a:buSzPts val="900"/>
              <a:buFont typeface="Optimistic Text"/>
              <a:buChar char="﹘"/>
              <a:defRPr sz="900">
                <a:solidFill>
                  <a:schemeClr val="dk1"/>
                </a:solidFill>
                <a:latin typeface="Optimistic Text"/>
                <a:ea typeface="Optimistic Text"/>
                <a:cs typeface="Optimistic Text"/>
                <a:sym typeface="Optimistic Text"/>
              </a:defRPr>
            </a:lvl9pPr>
          </a:lstStyle>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 id="2147483761" r:id="rId32"/>
    <p:sldLayoutId id="2147483762" r:id="rId33"/>
    <p:sldLayoutId id="2147483763" r:id="rId34"/>
    <p:sldLayoutId id="2147483764" r:id="rId35"/>
    <p:sldLayoutId id="2147483765" r:id="rId36"/>
    <p:sldLayoutId id="2147483766" r:id="rId37"/>
    <p:sldLayoutId id="2147483767" r:id="rId38"/>
    <p:sldLayoutId id="2147483768" r:id="rId39"/>
    <p:sldLayoutId id="2147483769" r:id="rId40"/>
    <p:sldLayoutId id="2147483770" r:id="rId41"/>
    <p:sldLayoutId id="2147483771" r:id="rId42"/>
    <p:sldLayoutId id="2147483772" r:id="rId43"/>
    <p:sldLayoutId id="2147483773" r:id="rId44"/>
    <p:sldLayoutId id="2147483774" r:id="rId45"/>
    <p:sldLayoutId id="2147483775" r:id="rId46"/>
    <p:sldLayoutId id="2147483776" r:id="rId47"/>
    <p:sldLayoutId id="2147483777" r:id="rId48"/>
    <p:sldLayoutId id="2147483778" r:id="rId49"/>
    <p:sldLayoutId id="2147483779" r:id="rId50"/>
    <p:sldLayoutId id="2147483780" r:id="rId51"/>
    <p:sldLayoutId id="2147483781" r:id="rId52"/>
    <p:sldLayoutId id="2147483782" r:id="rId53"/>
    <p:sldLayoutId id="2147483783" r:id="rId54"/>
    <p:sldLayoutId id="2147483784" r:id="rId55"/>
    <p:sldLayoutId id="2147483785" r:id="rId56"/>
    <p:sldLayoutId id="2147483786" r:id="rId57"/>
    <p:sldLayoutId id="2147483787" r:id="rId58"/>
    <p:sldLayoutId id="2147483788" r:id="rId59"/>
    <p:sldLayoutId id="2147483789" r:id="rId60"/>
    <p:sldLayoutId id="2147483790" r:id="rId61"/>
    <p:sldLayoutId id="2147483791" r:id="rId62"/>
    <p:sldLayoutId id="2147483792" r:id="rId63"/>
    <p:sldLayoutId id="2147483793" r:id="rId64"/>
    <p:sldLayoutId id="2147483794" r:id="rId65"/>
    <p:sldLayoutId id="2147483795" r:id="rId66"/>
    <p:sldLayoutId id="2147483796" r:id="rId67"/>
    <p:sldLayoutId id="2147483797" r:id="rId68"/>
    <p:sldLayoutId id="2147483798" r:id="rId69"/>
    <p:sldLayoutId id="2147483799" r:id="rId70"/>
    <p:sldLayoutId id="2147483800" r:id="rId71"/>
    <p:sldLayoutId id="2147483801" r:id="rId72"/>
    <p:sldLayoutId id="2147483802" r:id="rId73"/>
    <p:sldLayoutId id="2147483803" r:id="rId74"/>
    <p:sldLayoutId id="2147483804" r:id="rId75"/>
    <p:sldLayoutId id="2147483805" r:id="rId76"/>
    <p:sldLayoutId id="2147483806" r:id="rId77"/>
    <p:sldLayoutId id="2147483807" r:id="rId78"/>
    <p:sldLayoutId id="2147483808" r:id="rId79"/>
    <p:sldLayoutId id="2147483809" r:id="rId80"/>
    <p:sldLayoutId id="2147483810" r:id="rId81"/>
    <p:sldLayoutId id="2147483811" r:id="rId82"/>
    <p:sldLayoutId id="2147483812" r:id="rId83"/>
    <p:sldLayoutId id="2147483813" r:id="rId84"/>
    <p:sldLayoutId id="2147483814" r:id="rId85"/>
    <p:sldLayoutId id="2147483815" r:id="rId86"/>
    <p:sldLayoutId id="2147483816" r:id="rId87"/>
    <p:sldLayoutId id="2147483817" r:id="rId88"/>
    <p:sldLayoutId id="2147483818" r:id="rId89"/>
    <p:sldLayoutId id="2147483819" r:id="rId90"/>
    <p:sldLayoutId id="2147483820" r:id="rId91"/>
    <p:sldLayoutId id="2147483821" r:id="rId92"/>
    <p:sldLayoutId id="2147483822" r:id="rId9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132">
          <p15:clr>
            <a:srgbClr val="EA4335"/>
          </p15:clr>
        </p15:guide>
        <p15:guide id="4" orient="horz" pos="132">
          <p15:clr>
            <a:srgbClr val="EA4335"/>
          </p15:clr>
        </p15:guide>
        <p15:guide id="5" pos="5628">
          <p15:clr>
            <a:srgbClr val="EA4335"/>
          </p15:clr>
        </p15:guide>
        <p15:guide id="6" orient="horz" pos="2999">
          <p15:clr>
            <a:srgbClr val="EA4335"/>
          </p15:clr>
        </p15:guide>
        <p15:guide id="7" pos="365">
          <p15:clr>
            <a:srgbClr val="EA4335"/>
          </p15:clr>
        </p15:guide>
        <p15:guide id="8" pos="599">
          <p15:clr>
            <a:srgbClr val="EA4335"/>
          </p15:clr>
        </p15:guide>
        <p15:guide id="9" pos="950">
          <p15:clr>
            <a:srgbClr val="EA4335"/>
          </p15:clr>
        </p15:guide>
        <p15:guide id="10" pos="1769">
          <p15:clr>
            <a:srgbClr val="EA4335"/>
          </p15:clr>
        </p15:guide>
        <p15:guide id="11" pos="1886">
          <p15:clr>
            <a:srgbClr val="EA4335"/>
          </p15:clr>
        </p15:guide>
        <p15:guide id="12" pos="2354">
          <p15:clr>
            <a:srgbClr val="EA4335"/>
          </p15:clr>
        </p15:guide>
        <p15:guide id="13" pos="2588">
          <p15:clr>
            <a:srgbClr val="EA4335"/>
          </p15:clr>
        </p15:guide>
        <p15:guide id="14" pos="3873">
          <p15:clr>
            <a:srgbClr val="EA4335"/>
          </p15:clr>
        </p15:guide>
        <p15:guide id="15" pos="4107">
          <p15:clr>
            <a:srgbClr val="EA4335"/>
          </p15:clr>
        </p15:guide>
        <p15:guide id="16" pos="4457">
          <p15:clr>
            <a:srgbClr val="EA4335"/>
          </p15:clr>
        </p15:guide>
        <p15:guide id="17" pos="249">
          <p15:clr>
            <a:srgbClr val="EA4335"/>
          </p15:clr>
        </p15:guide>
        <p15:guide id="18" pos="483">
          <p15:clr>
            <a:srgbClr val="EA4335"/>
          </p15:clr>
        </p15:guide>
        <p15:guide id="19" pos="716">
          <p15:clr>
            <a:srgbClr val="EA4335"/>
          </p15:clr>
        </p15:guide>
        <p15:guide id="20" pos="833">
          <p15:clr>
            <a:srgbClr val="EA4335"/>
          </p15:clr>
        </p15:guide>
        <p15:guide id="21" pos="2120">
          <p15:clr>
            <a:srgbClr val="EA4335"/>
          </p15:clr>
        </p15:guide>
        <p15:guide id="22" pos="2003">
          <p15:clr>
            <a:srgbClr val="EA4335"/>
          </p15:clr>
        </p15:guide>
        <p15:guide id="23" pos="2235">
          <p15:clr>
            <a:srgbClr val="EA4335"/>
          </p15:clr>
        </p15:guide>
        <p15:guide id="24" pos="2471">
          <p15:clr>
            <a:srgbClr val="EA4335"/>
          </p15:clr>
        </p15:guide>
        <p15:guide id="25" pos="2705">
          <p15:clr>
            <a:srgbClr val="EA4335"/>
          </p15:clr>
        </p15:guide>
        <p15:guide id="26" pos="3990">
          <p15:clr>
            <a:srgbClr val="EA4335"/>
          </p15:clr>
        </p15:guide>
        <p15:guide id="27" pos="4341">
          <p15:clr>
            <a:srgbClr val="EA4335"/>
          </p15:clr>
        </p15:guide>
        <p15:guide id="28" pos="4809">
          <p15:clr>
            <a:srgbClr val="EA4335"/>
          </p15:clr>
        </p15:guide>
        <p15:guide id="29" pos="1067">
          <p15:clr>
            <a:srgbClr val="EA4335"/>
          </p15:clr>
        </p15:guide>
        <p15:guide id="30" pos="1184">
          <p15:clr>
            <a:srgbClr val="EA4335"/>
          </p15:clr>
        </p15:guide>
        <p15:guide id="31" pos="1301">
          <p15:clr>
            <a:srgbClr val="EA4335"/>
          </p15:clr>
        </p15:guide>
        <p15:guide id="32" pos="1418">
          <p15:clr>
            <a:srgbClr val="EA4335"/>
          </p15:clr>
        </p15:guide>
        <p15:guide id="33" pos="1535">
          <p15:clr>
            <a:srgbClr val="EA4335"/>
          </p15:clr>
        </p15:guide>
        <p15:guide id="34" pos="1652">
          <p15:clr>
            <a:srgbClr val="EA4335"/>
          </p15:clr>
        </p15:guide>
        <p15:guide id="35" pos="2822">
          <p15:clr>
            <a:srgbClr val="EA4335"/>
          </p15:clr>
        </p15:guide>
        <p15:guide id="36" pos="2939">
          <p15:clr>
            <a:srgbClr val="EA4335"/>
          </p15:clr>
        </p15:guide>
        <p15:guide id="37" pos="3054">
          <p15:clr>
            <a:srgbClr val="EA4335"/>
          </p15:clr>
        </p15:guide>
        <p15:guide id="38" pos="3171">
          <p15:clr>
            <a:srgbClr val="EA4335"/>
          </p15:clr>
        </p15:guide>
        <p15:guide id="39" pos="3288">
          <p15:clr>
            <a:srgbClr val="EA4335"/>
          </p15:clr>
        </p15:guide>
        <p15:guide id="40" pos="3407">
          <p15:clr>
            <a:srgbClr val="EA4335"/>
          </p15:clr>
        </p15:guide>
        <p15:guide id="41" pos="3524">
          <p15:clr>
            <a:srgbClr val="EA4335"/>
          </p15:clr>
        </p15:guide>
        <p15:guide id="42" pos="3639">
          <p15:clr>
            <a:srgbClr val="EA4335"/>
          </p15:clr>
        </p15:guide>
        <p15:guide id="43" pos="3756">
          <p15:clr>
            <a:srgbClr val="EA4335"/>
          </p15:clr>
        </p15:guide>
        <p15:guide id="44" pos="4223">
          <p15:clr>
            <a:srgbClr val="EA4335"/>
          </p15:clr>
        </p15:guide>
        <p15:guide id="45" pos="4575">
          <p15:clr>
            <a:srgbClr val="EA4335"/>
          </p15:clr>
        </p15:guide>
        <p15:guide id="46" pos="4691">
          <p15:clr>
            <a:srgbClr val="EA4335"/>
          </p15:clr>
        </p15:guide>
        <p15:guide id="47" pos="4926">
          <p15:clr>
            <a:srgbClr val="EA4335"/>
          </p15:clr>
        </p15:guide>
        <p15:guide id="48" pos="5043">
          <p15:clr>
            <a:srgbClr val="EA4335"/>
          </p15:clr>
        </p15:guide>
        <p15:guide id="49" pos="5160">
          <p15:clr>
            <a:srgbClr val="EA4335"/>
          </p15:clr>
        </p15:guide>
        <p15:guide id="50" pos="5276">
          <p15:clr>
            <a:srgbClr val="EA4335"/>
          </p15:clr>
        </p15:guide>
        <p15:guide id="51" pos="5393">
          <p15:clr>
            <a:srgbClr val="EA4335"/>
          </p15:clr>
        </p15:guide>
        <p15:guide id="52" pos="5510">
          <p15:clr>
            <a:srgbClr val="EA4335"/>
          </p15:clr>
        </p15:guide>
        <p15:guide id="53" orient="horz" pos="240">
          <p15:clr>
            <a:srgbClr val="EA4335"/>
          </p15:clr>
        </p15:guide>
        <p15:guide id="54" orient="horz" pos="351">
          <p15:clr>
            <a:srgbClr val="EA4335"/>
          </p15:clr>
        </p15:guide>
        <p15:guide id="55" orient="horz" pos="464">
          <p15:clr>
            <a:srgbClr val="EA4335"/>
          </p15:clr>
        </p15:guide>
        <p15:guide id="56" orient="horz" pos="573">
          <p15:clr>
            <a:srgbClr val="EA4335"/>
          </p15:clr>
        </p15:guide>
        <p15:guide id="57" orient="horz" pos="683">
          <p15:clr>
            <a:srgbClr val="EA4335"/>
          </p15:clr>
        </p15:guide>
        <p15:guide id="58" orient="horz" pos="794">
          <p15:clr>
            <a:srgbClr val="EA4335"/>
          </p15:clr>
        </p15:guide>
        <p15:guide id="59" orient="horz" pos="903">
          <p15:clr>
            <a:srgbClr val="EA4335"/>
          </p15:clr>
        </p15:guide>
        <p15:guide id="60" orient="horz" pos="1014">
          <p15:clr>
            <a:srgbClr val="EA4335"/>
          </p15:clr>
        </p15:guide>
        <p15:guide id="61" orient="horz" pos="1125">
          <p15:clr>
            <a:srgbClr val="EA4335"/>
          </p15:clr>
        </p15:guide>
        <p15:guide id="62" orient="horz" pos="1235">
          <p15:clr>
            <a:srgbClr val="EA4335"/>
          </p15:clr>
        </p15:guide>
        <p15:guide id="63" orient="horz" pos="1344">
          <p15:clr>
            <a:srgbClr val="EA4335"/>
          </p15:clr>
        </p15:guide>
        <p15:guide id="64" orient="horz" pos="1454">
          <p15:clr>
            <a:srgbClr val="EA4335"/>
          </p15:clr>
        </p15:guide>
        <p15:guide id="65" orient="horz" pos="1562">
          <p15:clr>
            <a:srgbClr val="EA4335"/>
          </p15:clr>
        </p15:guide>
        <p15:guide id="66" orient="horz" pos="1676">
          <p15:clr>
            <a:srgbClr val="EA4335"/>
          </p15:clr>
        </p15:guide>
        <p15:guide id="67" orient="horz" pos="1785">
          <p15:clr>
            <a:srgbClr val="EA4335"/>
          </p15:clr>
        </p15:guide>
        <p15:guide id="68" orient="horz" pos="1895">
          <p15:clr>
            <a:srgbClr val="EA4335"/>
          </p15:clr>
        </p15:guide>
        <p15:guide id="69" orient="horz" pos="2005">
          <p15:clr>
            <a:srgbClr val="EA4335"/>
          </p15:clr>
        </p15:guide>
        <p15:guide id="70" orient="horz" pos="2115">
          <p15:clr>
            <a:srgbClr val="EA4335"/>
          </p15:clr>
        </p15:guide>
        <p15:guide id="71" orient="horz" pos="2225">
          <p15:clr>
            <a:srgbClr val="EA4335"/>
          </p15:clr>
        </p15:guide>
        <p15:guide id="72" orient="horz" pos="2336">
          <p15:clr>
            <a:srgbClr val="EA4335"/>
          </p15:clr>
        </p15:guide>
        <p15:guide id="73" orient="horz" pos="2447">
          <p15:clr>
            <a:srgbClr val="EA4335"/>
          </p15:clr>
        </p15:guide>
        <p15:guide id="74" orient="horz" pos="2556">
          <p15:clr>
            <a:srgbClr val="EA4335"/>
          </p15:clr>
        </p15:guide>
        <p15:guide id="75" orient="horz" pos="2666">
          <p15:clr>
            <a:srgbClr val="EA4335"/>
          </p15:clr>
        </p15:guide>
        <p15:guide id="76" orient="horz" pos="2777">
          <p15:clr>
            <a:srgbClr val="EA4335"/>
          </p15:clr>
        </p15:guide>
        <p15:guide id="77" orient="horz" pos="2886">
          <p15:clr>
            <a:srgbClr val="EA4335"/>
          </p15:clr>
        </p15:guide>
        <p15:guide id="78" orient="horz" pos="3107">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9.png"/><Relationship Id="rId7" Type="http://schemas.openxmlformats.org/officeDocument/2006/relationships/image" Target="../media/image40.png"/><Relationship Id="rId8"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35.png"/><Relationship Id="rId7" Type="http://schemas.openxmlformats.org/officeDocument/2006/relationships/image" Target="../media/image42.png"/><Relationship Id="rId8"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xml"/><Relationship Id="rId3" Type="http://schemas.openxmlformats.org/officeDocument/2006/relationships/comments" Target="../comments/comment1.xml"/><Relationship Id="rId4" Type="http://schemas.openxmlformats.org/officeDocument/2006/relationships/image" Target="../media/image45.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hyperlink" Target="https://fburl.com/llamaxcrmfeedback" TargetMode="External"/><Relationship Id="rId6"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27.png"/><Relationship Id="rId5" Type="http://schemas.openxmlformats.org/officeDocument/2006/relationships/image" Target="../media/image50.png"/><Relationship Id="rId6" Type="http://schemas.openxmlformats.org/officeDocument/2006/relationships/hyperlink" Target="https://fburl.com/llamaxcrmfeedbac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53.png"/><Relationship Id="rId5" Type="http://schemas.openxmlformats.org/officeDocument/2006/relationships/hyperlink" Target="https://fburl.com/llamaxcrmfeedbac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slide" Target="/ppt/slides/slide19.xml"/><Relationship Id="rId5"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9.xml"/><Relationship Id="rId3" Type="http://schemas.openxmlformats.org/officeDocument/2006/relationships/comments" Target="../comments/comment3.xml"/><Relationship Id="rId4" Type="http://schemas.openxmlformats.org/officeDocument/2006/relationships/image" Target="../media/image27.png"/><Relationship Id="rId5" Type="http://schemas.openxmlformats.org/officeDocument/2006/relationships/image" Target="../media/image57.png"/><Relationship Id="rId6"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57.png"/><Relationship Id="rId5" Type="http://schemas.openxmlformats.org/officeDocument/2006/relationships/image" Target="../media/image6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61.png"/><Relationship Id="rId9" Type="http://schemas.openxmlformats.org/officeDocument/2006/relationships/hyperlink" Target="https://docs.google.com/spreadsheets/d/1Qi6EWxSRqdlBnyKNcEx_G_x9eN607gmnRTnW4UZYFzA/edit?gid=2080221057#gid=2080221057" TargetMode="External"/><Relationship Id="rId5" Type="http://schemas.openxmlformats.org/officeDocument/2006/relationships/image" Target="../media/image55.png"/><Relationship Id="rId6" Type="http://schemas.openxmlformats.org/officeDocument/2006/relationships/image" Target="../media/image60.png"/><Relationship Id="rId7" Type="http://schemas.openxmlformats.org/officeDocument/2006/relationships/image" Target="../media/image63.png"/><Relationship Id="rId8"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3.xml"/><Relationship Id="rId3" Type="http://schemas.openxmlformats.org/officeDocument/2006/relationships/comments" Target="../comments/comment4.xml"/><Relationship Id="rId4" Type="http://schemas.openxmlformats.org/officeDocument/2006/relationships/image" Target="../media/image27.png"/><Relationship Id="rId5"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8.xml"/><Relationship Id="rId3" Type="http://schemas.openxmlformats.org/officeDocument/2006/relationships/image" Target="../media/image27.png"/><Relationship Id="rId4" Type="http://schemas.openxmlformats.org/officeDocument/2006/relationships/image" Target="../media/image67.png"/><Relationship Id="rId5" Type="http://schemas.openxmlformats.org/officeDocument/2006/relationships/hyperlink" Target="https://fburl.com/llamaxcrmfeedback" TargetMode="External"/><Relationship Id="rId6"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29.xml"/><Relationship Id="rId3" Type="http://schemas.openxmlformats.org/officeDocument/2006/relationships/hyperlink" Target="http://fburl.com/LlamaCRMfeedback" TargetMode="External"/><Relationship Id="rId4" Type="http://schemas.openxmlformats.org/officeDocument/2006/relationships/image" Target="../media/image71.png"/><Relationship Id="rId5" Type="http://schemas.openxmlformats.org/officeDocument/2006/relationships/image" Target="../media/image7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2.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9.xml"/><Relationship Id="rId3" Type="http://schemas.openxmlformats.org/officeDocument/2006/relationships/hyperlink" Target="https://fb.my.salesforce.com" TargetMode="External"/><Relationship Id="rId4" Type="http://schemas.openxmlformats.org/officeDocument/2006/relationships/hyperlink" Target="https://fb.my.salesforce.com/" TargetMode="External"/><Relationship Id="rId5" Type="http://schemas.openxmlformats.org/officeDocument/2006/relationships/image" Target="../media/image26.png"/><Relationship Id="rId6"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78"/>
          <p:cNvSpPr txBox="1"/>
          <p:nvPr>
            <p:ph type="ctrTitle"/>
          </p:nvPr>
        </p:nvSpPr>
        <p:spPr>
          <a:xfrm>
            <a:off x="395270" y="1924800"/>
            <a:ext cx="6249900" cy="855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800"/>
              <a:t>Llama CRM</a:t>
            </a:r>
            <a:endParaRPr sz="2800"/>
          </a:p>
        </p:txBody>
      </p:sp>
      <p:sp>
        <p:nvSpPr>
          <p:cNvPr id="1235" name="Google Shape;1235;p178"/>
          <p:cNvSpPr txBox="1"/>
          <p:nvPr>
            <p:ph idx="4" type="subTitle"/>
          </p:nvPr>
        </p:nvSpPr>
        <p:spPr>
          <a:xfrm>
            <a:off x="395270" y="3076956"/>
            <a:ext cx="5982600" cy="17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Overview and User Guide</a:t>
            </a:r>
            <a:endParaRPr/>
          </a:p>
        </p:txBody>
      </p:sp>
      <p:sp>
        <p:nvSpPr>
          <p:cNvPr id="1236" name="Google Shape;1236;p178"/>
          <p:cNvSpPr txBox="1"/>
          <p:nvPr>
            <p:ph idx="1" type="subTitle"/>
          </p:nvPr>
        </p:nvSpPr>
        <p:spPr>
          <a:xfrm>
            <a:off x="395270" y="4465000"/>
            <a:ext cx="1942200" cy="34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FFFFFF"/>
                </a:solidFill>
                <a:latin typeface="Optimistic Text Light"/>
                <a:ea typeface="Optimistic Text Light"/>
                <a:cs typeface="Optimistic Text Light"/>
                <a:sym typeface="Optimistic Text Light"/>
              </a:rPr>
              <a:t>Reality Labs &amp; AI Partnerships</a:t>
            </a:r>
            <a:endParaRPr>
              <a:solidFill>
                <a:srgbClr val="FFFFFF"/>
              </a:solidFill>
              <a:latin typeface="Optimistic Text Light"/>
              <a:ea typeface="Optimistic Text Light"/>
              <a:cs typeface="Optimistic Text Light"/>
              <a:sym typeface="Optimistic Text Light"/>
            </a:endParaRPr>
          </a:p>
        </p:txBody>
      </p:sp>
      <p:sp>
        <p:nvSpPr>
          <p:cNvPr id="1237" name="Google Shape;1237;p178"/>
          <p:cNvSpPr txBox="1"/>
          <p:nvPr>
            <p:ph idx="1" type="subTitle"/>
          </p:nvPr>
        </p:nvSpPr>
        <p:spPr>
          <a:xfrm>
            <a:off x="395275" y="4792825"/>
            <a:ext cx="1942200" cy="173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i="1" lang="en">
                <a:solidFill>
                  <a:schemeClr val="dk2"/>
                </a:solidFill>
                <a:latin typeface="Optimistic Text Light"/>
                <a:ea typeface="Optimistic Text Light"/>
                <a:cs typeface="Optimistic Text Light"/>
                <a:sym typeface="Optimistic Text Light"/>
              </a:rPr>
              <a:t>v2025.04.01</a:t>
            </a:r>
            <a:endParaRPr i="1">
              <a:solidFill>
                <a:schemeClr val="dk2"/>
              </a:solidFill>
              <a:latin typeface="Optimistic Text Light"/>
              <a:ea typeface="Optimistic Text Light"/>
              <a:cs typeface="Optimistic Text Light"/>
              <a:sym typeface="Optimistic Tex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87"/>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444" name="Google Shape;1444;p187"/>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445" name="Google Shape;1445;p187"/>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GETTING STARTED</a:t>
            </a:r>
            <a:endParaRPr/>
          </a:p>
        </p:txBody>
      </p:sp>
      <p:sp>
        <p:nvSpPr>
          <p:cNvPr id="1446" name="Google Shape;1446;p187"/>
          <p:cNvSpPr/>
          <p:nvPr/>
        </p:nvSpPr>
        <p:spPr>
          <a:xfrm>
            <a:off x="481775" y="1382400"/>
            <a:ext cx="14529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latin typeface="Optimistic Text"/>
                <a:ea typeface="Optimistic Text"/>
                <a:cs typeface="Optimistic Text"/>
                <a:sym typeface="Optimistic Text"/>
              </a:rPr>
              <a:t>Fundamentals: UX and Navigation</a:t>
            </a:r>
            <a:endParaRPr b="1" sz="1000">
              <a:latin typeface="Optimistic Text"/>
              <a:ea typeface="Optimistic Text"/>
              <a:cs typeface="Optimistic Text"/>
              <a:sym typeface="Optimistic Text"/>
            </a:endParaRPr>
          </a:p>
        </p:txBody>
      </p:sp>
      <p:sp>
        <p:nvSpPr>
          <p:cNvPr id="1447" name="Google Shape;1447;p187"/>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448" name="Google Shape;1448;p187"/>
          <p:cNvPicPr preferRelativeResize="0"/>
          <p:nvPr/>
        </p:nvPicPr>
        <p:blipFill>
          <a:blip r:embed="rId3">
            <a:alphaModFix/>
          </a:blip>
          <a:stretch>
            <a:fillRect/>
          </a:stretch>
        </p:blipFill>
        <p:spPr>
          <a:xfrm>
            <a:off x="176893" y="1627073"/>
            <a:ext cx="250950" cy="162699"/>
          </a:xfrm>
          <a:prstGeom prst="rect">
            <a:avLst/>
          </a:prstGeom>
          <a:noFill/>
          <a:ln>
            <a:noFill/>
          </a:ln>
        </p:spPr>
      </p:pic>
      <p:sp>
        <p:nvSpPr>
          <p:cNvPr id="1449" name="Google Shape;1449;p187"/>
          <p:cNvSpPr/>
          <p:nvPr/>
        </p:nvSpPr>
        <p:spPr>
          <a:xfrm>
            <a:off x="481775" y="314370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Opportunities and Implementations</a:t>
            </a:r>
            <a:endParaRPr b="1" sz="1000">
              <a:solidFill>
                <a:schemeClr val="lt2"/>
              </a:solidFill>
              <a:latin typeface="Optimistic Text"/>
              <a:ea typeface="Optimistic Text"/>
              <a:cs typeface="Optimistic Text"/>
              <a:sym typeface="Optimistic Text"/>
            </a:endParaRPr>
          </a:p>
        </p:txBody>
      </p:sp>
      <p:sp>
        <p:nvSpPr>
          <p:cNvPr id="1450" name="Google Shape;1450;p187"/>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451" name="Google Shape;1451;p187"/>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Navigation overview</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grpSp>
        <p:nvGrpSpPr>
          <p:cNvPr id="1452" name="Google Shape;1452;p187"/>
          <p:cNvGrpSpPr/>
          <p:nvPr/>
        </p:nvGrpSpPr>
        <p:grpSpPr>
          <a:xfrm>
            <a:off x="2373886" y="1863626"/>
            <a:ext cx="6742787" cy="539950"/>
            <a:chOff x="-1729575" y="3242220"/>
            <a:chExt cx="9144003" cy="732235"/>
          </a:xfrm>
        </p:grpSpPr>
        <p:pic>
          <p:nvPicPr>
            <p:cNvPr id="1453" name="Google Shape;1453;p187"/>
            <p:cNvPicPr preferRelativeResize="0"/>
            <p:nvPr/>
          </p:nvPicPr>
          <p:blipFill>
            <a:blip r:embed="rId4">
              <a:alphaModFix/>
            </a:blip>
            <a:stretch>
              <a:fillRect/>
            </a:stretch>
          </p:blipFill>
          <p:spPr>
            <a:xfrm>
              <a:off x="-1729575" y="3242220"/>
              <a:ext cx="9144003" cy="732235"/>
            </a:xfrm>
            <a:prstGeom prst="rect">
              <a:avLst/>
            </a:prstGeom>
            <a:noFill/>
            <a:ln>
              <a:noFill/>
            </a:ln>
          </p:spPr>
        </p:pic>
        <p:pic>
          <p:nvPicPr>
            <p:cNvPr id="1454" name="Google Shape;1454;p187"/>
            <p:cNvPicPr preferRelativeResize="0"/>
            <p:nvPr/>
          </p:nvPicPr>
          <p:blipFill rotWithShape="1">
            <a:blip r:embed="rId5">
              <a:alphaModFix/>
            </a:blip>
            <a:srcRect b="41942" l="69795" r="1514" t="4305"/>
            <a:stretch/>
          </p:blipFill>
          <p:spPr>
            <a:xfrm>
              <a:off x="4791125" y="3255599"/>
              <a:ext cx="2623299" cy="393600"/>
            </a:xfrm>
            <a:prstGeom prst="rect">
              <a:avLst/>
            </a:prstGeom>
            <a:noFill/>
            <a:ln>
              <a:noFill/>
            </a:ln>
          </p:spPr>
        </p:pic>
      </p:grpSp>
      <p:sp>
        <p:nvSpPr>
          <p:cNvPr id="1455" name="Google Shape;1455;p187"/>
          <p:cNvSpPr/>
          <p:nvPr/>
        </p:nvSpPr>
        <p:spPr>
          <a:xfrm>
            <a:off x="4262321" y="1880261"/>
            <a:ext cx="2644800" cy="279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456" name="Google Shape;1456;p187"/>
          <p:cNvSpPr/>
          <p:nvPr/>
        </p:nvSpPr>
        <p:spPr>
          <a:xfrm>
            <a:off x="3437075" y="1086025"/>
            <a:ext cx="3082800" cy="617400"/>
          </a:xfrm>
          <a:prstGeom prst="wedgeRectCallout">
            <a:avLst>
              <a:gd fmla="val -20833" name="adj1"/>
              <a:gd fmla="val 6250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Global Search: A built-in search engine in Salesforce, similar to Google. It allows you to find accounts, opportunities, and more with fuzzy matches</a:t>
            </a:r>
            <a:endParaRPr sz="900">
              <a:latin typeface="Optimistic Text"/>
              <a:ea typeface="Optimistic Text"/>
              <a:cs typeface="Optimistic Text"/>
              <a:sym typeface="Optimistic Text"/>
            </a:endParaRPr>
          </a:p>
        </p:txBody>
      </p:sp>
      <p:sp>
        <p:nvSpPr>
          <p:cNvPr id="1457" name="Google Shape;1457;p187"/>
          <p:cNvSpPr/>
          <p:nvPr/>
        </p:nvSpPr>
        <p:spPr>
          <a:xfrm>
            <a:off x="7552098" y="1880250"/>
            <a:ext cx="1310100" cy="279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458" name="Google Shape;1458;p187"/>
          <p:cNvSpPr/>
          <p:nvPr/>
        </p:nvSpPr>
        <p:spPr>
          <a:xfrm>
            <a:off x="7062350" y="2438900"/>
            <a:ext cx="1998600" cy="1578000"/>
          </a:xfrm>
          <a:prstGeom prst="wedgeRectCallout">
            <a:avLst>
              <a:gd fmla="val -12793" name="adj1"/>
              <a:gd fmla="val -59942" name="adj2"/>
            </a:avLst>
          </a:prstGeom>
          <a:solidFill>
            <a:srgbClr val="FDFDDC"/>
          </a:solid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u="sng">
                <a:solidFill>
                  <a:schemeClr val="accent5"/>
                </a:solidFill>
                <a:latin typeface="Optimistic Text"/>
                <a:ea typeface="Optimistic Text"/>
                <a:cs typeface="Optimistic Text"/>
                <a:sym typeface="Optimistic Text"/>
              </a:rPr>
              <a:t>How to use these icons</a:t>
            </a:r>
            <a:endParaRPr b="1" sz="1000" u="sng">
              <a:solidFill>
                <a:schemeClr val="accent5"/>
              </a:solidFill>
              <a:latin typeface="Optimistic Text"/>
              <a:ea typeface="Optimistic Text"/>
              <a:cs typeface="Optimistic Text"/>
              <a:sym typeface="Optimistic Text"/>
            </a:endParaRPr>
          </a:p>
          <a:p>
            <a:pPr indent="0" lvl="0" marL="0" rtl="0" algn="ctr">
              <a:spcBef>
                <a:spcPts val="0"/>
              </a:spcBef>
              <a:spcAft>
                <a:spcPts val="0"/>
              </a:spcAft>
              <a:buNone/>
            </a:pPr>
            <a:r>
              <a:t/>
            </a:r>
            <a:endParaRPr b="1" sz="1000" u="sng">
              <a:solidFill>
                <a:schemeClr val="accent5"/>
              </a:solidFill>
              <a:latin typeface="Optimistic Text"/>
              <a:ea typeface="Optimistic Text"/>
              <a:cs typeface="Optimistic Text"/>
              <a:sym typeface="Optimistic Text"/>
            </a:endParaRPr>
          </a:p>
          <a:p>
            <a:pPr indent="0" lvl="0" marL="493776" rtl="0" algn="l">
              <a:spcBef>
                <a:spcPts val="0"/>
              </a:spcBef>
              <a:spcAft>
                <a:spcPts val="0"/>
              </a:spcAft>
              <a:buNone/>
            </a:pPr>
            <a:r>
              <a:rPr lang="en" sz="1000">
                <a:solidFill>
                  <a:schemeClr val="accent5"/>
                </a:solidFill>
                <a:latin typeface="Optimistic Text"/>
                <a:ea typeface="Optimistic Text"/>
                <a:cs typeface="Optimistic Text"/>
                <a:sym typeface="Optimistic Text"/>
              </a:rPr>
              <a:t>Add the record, report, etc. to your Favorites list</a:t>
            </a:r>
            <a:endParaRPr sz="1000">
              <a:solidFill>
                <a:schemeClr val="accent5"/>
              </a:solidFill>
              <a:latin typeface="Optimistic Text"/>
              <a:ea typeface="Optimistic Text"/>
              <a:cs typeface="Optimistic Text"/>
              <a:sym typeface="Optimistic Text"/>
            </a:endParaRPr>
          </a:p>
          <a:p>
            <a:pPr indent="0" lvl="0" marL="493776" rtl="0" algn="l">
              <a:spcBef>
                <a:spcPts val="0"/>
              </a:spcBef>
              <a:spcAft>
                <a:spcPts val="0"/>
              </a:spcAft>
              <a:buNone/>
            </a:pPr>
            <a:r>
              <a:t/>
            </a:r>
            <a:endParaRPr sz="1000">
              <a:solidFill>
                <a:schemeClr val="accent5"/>
              </a:solidFill>
              <a:latin typeface="Optimistic Text"/>
              <a:ea typeface="Optimistic Text"/>
              <a:cs typeface="Optimistic Text"/>
              <a:sym typeface="Optimistic Text"/>
            </a:endParaRPr>
          </a:p>
          <a:p>
            <a:pPr indent="0" lvl="0" marL="493776" rtl="0" algn="l">
              <a:spcBef>
                <a:spcPts val="0"/>
              </a:spcBef>
              <a:spcAft>
                <a:spcPts val="0"/>
              </a:spcAft>
              <a:buNone/>
            </a:pPr>
            <a:r>
              <a:rPr lang="en" sz="1000">
                <a:solidFill>
                  <a:schemeClr val="accent5"/>
                </a:solidFill>
                <a:latin typeface="Optimistic Text"/>
                <a:ea typeface="Optimistic Text"/>
                <a:cs typeface="Optimistic Text"/>
                <a:sym typeface="Optimistic Text"/>
              </a:rPr>
              <a:t>This will light up when you have a notification </a:t>
            </a:r>
            <a:endParaRPr sz="1000">
              <a:solidFill>
                <a:schemeClr val="accent5"/>
              </a:solidFill>
              <a:latin typeface="Optimistic Text"/>
              <a:ea typeface="Optimistic Text"/>
              <a:cs typeface="Optimistic Text"/>
              <a:sym typeface="Optimistic Text"/>
            </a:endParaRPr>
          </a:p>
        </p:txBody>
      </p:sp>
      <p:pic>
        <p:nvPicPr>
          <p:cNvPr id="1459" name="Google Shape;1459;p187"/>
          <p:cNvPicPr preferRelativeResize="0"/>
          <p:nvPr/>
        </p:nvPicPr>
        <p:blipFill>
          <a:blip r:embed="rId6">
            <a:alphaModFix/>
          </a:blip>
          <a:stretch>
            <a:fillRect/>
          </a:stretch>
        </p:blipFill>
        <p:spPr>
          <a:xfrm>
            <a:off x="7137350" y="2803425"/>
            <a:ext cx="451482" cy="279900"/>
          </a:xfrm>
          <a:prstGeom prst="rect">
            <a:avLst/>
          </a:prstGeom>
          <a:solidFill>
            <a:schemeClr val="accent3"/>
          </a:solidFill>
          <a:ln>
            <a:noFill/>
          </a:ln>
        </p:spPr>
      </p:pic>
      <p:pic>
        <p:nvPicPr>
          <p:cNvPr id="1460" name="Google Shape;1460;p187"/>
          <p:cNvPicPr preferRelativeResize="0"/>
          <p:nvPr/>
        </p:nvPicPr>
        <p:blipFill>
          <a:blip r:embed="rId7">
            <a:alphaModFix/>
          </a:blip>
          <a:stretch>
            <a:fillRect/>
          </a:stretch>
        </p:blipFill>
        <p:spPr>
          <a:xfrm>
            <a:off x="7237613" y="3483163"/>
            <a:ext cx="250950" cy="225859"/>
          </a:xfrm>
          <a:prstGeom prst="rect">
            <a:avLst/>
          </a:prstGeom>
          <a:solidFill>
            <a:schemeClr val="accent3"/>
          </a:solidFill>
          <a:ln>
            <a:noFill/>
          </a:ln>
        </p:spPr>
      </p:pic>
      <p:sp>
        <p:nvSpPr>
          <p:cNvPr id="1461" name="Google Shape;1461;p187"/>
          <p:cNvSpPr/>
          <p:nvPr/>
        </p:nvSpPr>
        <p:spPr>
          <a:xfrm>
            <a:off x="3921925" y="2244875"/>
            <a:ext cx="3712500" cy="120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462" name="Google Shape;1462;p187"/>
          <p:cNvSpPr/>
          <p:nvPr/>
        </p:nvSpPr>
        <p:spPr>
          <a:xfrm>
            <a:off x="5066038" y="2506200"/>
            <a:ext cx="1778400" cy="617400"/>
          </a:xfrm>
          <a:prstGeom prst="wedgeRectCallout">
            <a:avLst>
              <a:gd fmla="val -21971" name="adj1"/>
              <a:gd fmla="val -65901"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Click on a header (e.g., Opportunities) to view a list of related records.</a:t>
            </a:r>
            <a:endParaRPr sz="900">
              <a:latin typeface="Optimistic Text"/>
              <a:ea typeface="Optimistic Text"/>
              <a:cs typeface="Optimistic Text"/>
              <a:sym typeface="Optimistic Text"/>
            </a:endParaRPr>
          </a:p>
        </p:txBody>
      </p:sp>
      <p:pic>
        <p:nvPicPr>
          <p:cNvPr id="1463" name="Google Shape;1463;p187"/>
          <p:cNvPicPr preferRelativeResize="0"/>
          <p:nvPr/>
        </p:nvPicPr>
        <p:blipFill>
          <a:blip r:embed="rId8">
            <a:alphaModFix/>
          </a:blip>
          <a:stretch>
            <a:fillRect/>
          </a:stretch>
        </p:blipFill>
        <p:spPr>
          <a:xfrm>
            <a:off x="4417566" y="3469638"/>
            <a:ext cx="861326" cy="1495375"/>
          </a:xfrm>
          <a:prstGeom prst="rect">
            <a:avLst/>
          </a:prstGeom>
          <a:noFill/>
          <a:ln>
            <a:noFill/>
          </a:ln>
        </p:spPr>
      </p:pic>
      <p:sp>
        <p:nvSpPr>
          <p:cNvPr id="1464" name="Google Shape;1464;p187"/>
          <p:cNvSpPr/>
          <p:nvPr/>
        </p:nvSpPr>
        <p:spPr>
          <a:xfrm>
            <a:off x="2993250" y="3505075"/>
            <a:ext cx="1263000" cy="757500"/>
          </a:xfrm>
          <a:prstGeom prst="wedgeRectCallout">
            <a:avLst>
              <a:gd fmla="val 60826" name="adj1"/>
              <a:gd fmla="val -19632"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Click the carrot next to a header to view recently accessed records</a:t>
            </a:r>
            <a:endParaRPr sz="900">
              <a:latin typeface="Optimistic Text"/>
              <a:ea typeface="Optimistic Text"/>
              <a:cs typeface="Optimistic Text"/>
              <a:sym typeface="Optimistic Text"/>
            </a:endParaRPr>
          </a:p>
        </p:txBody>
      </p:sp>
      <p:cxnSp>
        <p:nvCxnSpPr>
          <p:cNvPr id="1465" name="Google Shape;1465;p187"/>
          <p:cNvCxnSpPr>
            <a:endCxn id="1463" idx="0"/>
          </p:cNvCxnSpPr>
          <p:nvPr/>
        </p:nvCxnSpPr>
        <p:spPr>
          <a:xfrm>
            <a:off x="4816128" y="2407938"/>
            <a:ext cx="32100" cy="1061700"/>
          </a:xfrm>
          <a:prstGeom prst="straightConnector1">
            <a:avLst/>
          </a:prstGeom>
          <a:noFill/>
          <a:ln cap="flat" cmpd="sng" w="9525">
            <a:solidFill>
              <a:schemeClr val="dk2"/>
            </a:solidFill>
            <a:prstDash val="solid"/>
            <a:round/>
            <a:headEnd len="med" w="med" type="none"/>
            <a:tailEnd len="med" w="med" type="stealth"/>
          </a:ln>
        </p:spPr>
      </p:cxnSp>
      <p:sp>
        <p:nvSpPr>
          <p:cNvPr id="1466" name="Google Shape;1466;p187"/>
          <p:cNvSpPr txBox="1"/>
          <p:nvPr/>
        </p:nvSpPr>
        <p:spPr>
          <a:xfrm>
            <a:off x="6666075" y="1068050"/>
            <a:ext cx="2242500" cy="617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rgbClr val="1C2B33"/>
                </a:solidFill>
                <a:latin typeface="Optimistic Text"/>
                <a:ea typeface="Optimistic Text"/>
                <a:cs typeface="Optimistic Text"/>
                <a:sym typeface="Optimistic Text"/>
              </a:rPr>
              <a:t>Use "List View" instead of Global Search to distinguish between multiple records with the same name</a:t>
            </a:r>
            <a:r>
              <a:rPr lang="en" sz="900">
                <a:solidFill>
                  <a:srgbClr val="1C2B33"/>
                </a:solidFill>
                <a:latin typeface="Optimistic Text"/>
                <a:ea typeface="Optimistic Text"/>
                <a:cs typeface="Optimistic Text"/>
                <a:sym typeface="Optimistic Text"/>
              </a:rPr>
              <a:t> </a:t>
            </a:r>
            <a:r>
              <a:rPr i="1" lang="en" sz="600">
                <a:solidFill>
                  <a:srgbClr val="1C2B33"/>
                </a:solidFill>
                <a:latin typeface="Optimistic Text"/>
                <a:ea typeface="Optimistic Text"/>
                <a:cs typeface="Optimistic Text"/>
                <a:sym typeface="Optimistic Text"/>
              </a:rPr>
              <a:t>(see </a:t>
            </a:r>
            <a:r>
              <a:rPr i="1" lang="en" sz="600" u="sng">
                <a:solidFill>
                  <a:schemeClr val="hlink"/>
                </a:solidFill>
                <a:latin typeface="Optimistic Text"/>
                <a:ea typeface="Optimistic Text"/>
                <a:cs typeface="Optimistic Text"/>
                <a:sym typeface="Optimistic Text"/>
                <a:hlinkClick action="ppaction://hlinkshowjump?jump=nextslide"/>
              </a:rPr>
              <a:t>next slide</a:t>
            </a:r>
            <a:r>
              <a:rPr i="1" lang="en" sz="600">
                <a:solidFill>
                  <a:srgbClr val="1C2B33"/>
                </a:solidFill>
                <a:latin typeface="Optimistic Text"/>
                <a:ea typeface="Optimistic Text"/>
                <a:cs typeface="Optimistic Text"/>
                <a:sym typeface="Optimistic Text"/>
              </a:rPr>
              <a:t>)</a:t>
            </a:r>
            <a:endParaRPr i="1" sz="600">
              <a:solidFill>
                <a:srgbClr val="1C2B33"/>
              </a:solidFill>
              <a:latin typeface="Optimistic Text"/>
              <a:ea typeface="Optimistic Text"/>
              <a:cs typeface="Optimistic Text"/>
              <a:sym typeface="Optimistic Text"/>
            </a:endParaRPr>
          </a:p>
        </p:txBody>
      </p:sp>
      <p:sp>
        <p:nvSpPr>
          <p:cNvPr id="1467" name="Google Shape;1467;p187"/>
          <p:cNvSpPr txBox="1"/>
          <p:nvPr/>
        </p:nvSpPr>
        <p:spPr>
          <a:xfrm>
            <a:off x="6733491" y="975726"/>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468" name="Google Shape;1468;p187"/>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Google-like search to find Accounts and Opportunities (although list view is better); rest of nav is self explanatory</a:t>
            </a:r>
            <a:endParaRPr b="0" i="0" sz="7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69" name="Google Shape;1469;p187"/>
          <p:cNvSpPr/>
          <p:nvPr/>
        </p:nvSpPr>
        <p:spPr>
          <a:xfrm>
            <a:off x="2490928" y="2167500"/>
            <a:ext cx="251100" cy="247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470" name="Google Shape;1470;p187"/>
          <p:cNvSpPr/>
          <p:nvPr/>
        </p:nvSpPr>
        <p:spPr>
          <a:xfrm>
            <a:off x="2475950" y="2581138"/>
            <a:ext cx="1263000" cy="757500"/>
          </a:xfrm>
          <a:prstGeom prst="wedgeRectCallout">
            <a:avLst>
              <a:gd fmla="val -34766" name="adj1"/>
              <a:gd fmla="val -6283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App Launcher: you can also use to </a:t>
            </a:r>
            <a:r>
              <a:rPr lang="en" sz="900">
                <a:latin typeface="Optimistic Text"/>
                <a:ea typeface="Optimistic Text"/>
                <a:cs typeface="Optimistic Text"/>
                <a:sym typeface="Optimistic Text"/>
              </a:rPr>
              <a:t>search for an Object (e.g., Implementation)</a:t>
            </a:r>
            <a:endParaRPr sz="900">
              <a:latin typeface="Optimistic Text"/>
              <a:ea typeface="Optimistic Text"/>
              <a:cs typeface="Optimistic Text"/>
              <a:sym typeface="Optimistic Tex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88"/>
          <p:cNvSpPr txBox="1"/>
          <p:nvPr/>
        </p:nvSpPr>
        <p:spPr>
          <a:xfrm>
            <a:off x="11923737" y="4868966"/>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476" name="Google Shape;1476;p188"/>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GETTING STARTED</a:t>
            </a:r>
            <a:endParaRPr/>
          </a:p>
        </p:txBody>
      </p:sp>
      <p:sp>
        <p:nvSpPr>
          <p:cNvPr id="1477" name="Google Shape;1477;p188"/>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478" name="Google Shape;1478;p188"/>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479" name="Google Shape;1479;p188"/>
          <p:cNvSpPr txBox="1"/>
          <p:nvPr/>
        </p:nvSpPr>
        <p:spPr>
          <a:xfrm>
            <a:off x="2498400" y="132125"/>
            <a:ext cx="65250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000">
                <a:solidFill>
                  <a:schemeClr val="dk1"/>
                </a:solidFill>
                <a:latin typeface="Optimistic Display Medium"/>
                <a:ea typeface="Optimistic Display Medium"/>
                <a:cs typeface="Optimistic Display Medium"/>
                <a:sym typeface="Optimistic Display Medium"/>
              </a:rPr>
              <a:t>Our favorite ‘</a:t>
            </a:r>
            <a:r>
              <a:rPr lang="en" sz="2000">
                <a:solidFill>
                  <a:schemeClr val="dk1"/>
                </a:solidFill>
                <a:latin typeface="Optimistic Display Medium"/>
                <a:ea typeface="Optimistic Display Medium"/>
                <a:cs typeface="Optimistic Display Medium"/>
                <a:sym typeface="Optimistic Display Medium"/>
              </a:rPr>
              <a:t>List View</a:t>
            </a:r>
            <a:r>
              <a:rPr lang="en" sz="2000">
                <a:solidFill>
                  <a:schemeClr val="dk1"/>
                </a:solidFill>
                <a:latin typeface="Optimistic Display Medium"/>
                <a:ea typeface="Optimistic Display Medium"/>
                <a:cs typeface="Optimistic Display Medium"/>
                <a:sym typeface="Optimistic Display Medium"/>
              </a:rPr>
              <a:t>s’ to consider pinning</a:t>
            </a:r>
            <a:endParaRPr sz="2000">
              <a:solidFill>
                <a:schemeClr val="dk1"/>
              </a:solidFill>
              <a:latin typeface="Optimistic Display Medium"/>
              <a:ea typeface="Optimistic Display Medium"/>
              <a:cs typeface="Optimistic Display Medium"/>
              <a:sym typeface="Optimistic Display Medium"/>
            </a:endParaRPr>
          </a:p>
        </p:txBody>
      </p:sp>
      <p:sp>
        <p:nvSpPr>
          <p:cNvPr id="1480" name="Google Shape;1480;p188"/>
          <p:cNvSpPr/>
          <p:nvPr/>
        </p:nvSpPr>
        <p:spPr>
          <a:xfrm>
            <a:off x="2533025" y="1050425"/>
            <a:ext cx="1635600" cy="593400"/>
          </a:xfrm>
          <a:prstGeom prst="wedgeRectCallout">
            <a:avLst>
              <a:gd fmla="val 56637" name="adj1"/>
              <a:gd fmla="val -26135"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accent6"/>
                </a:solidFill>
                <a:latin typeface="Optimistic Text"/>
                <a:ea typeface="Optimistic Text"/>
                <a:cs typeface="Optimistic Text"/>
                <a:sym typeface="Optimistic Text"/>
              </a:rPr>
              <a:t>RL &amp; AI Partnerships (Default) </a:t>
            </a:r>
            <a:r>
              <a:rPr lang="en" sz="900">
                <a:latin typeface="Optimistic Text"/>
                <a:ea typeface="Optimistic Text"/>
                <a:cs typeface="Optimistic Text"/>
                <a:sym typeface="Optimistic Text"/>
              </a:rPr>
              <a:t>→ List of all Accounts with at least 1 Llama Opportunity</a:t>
            </a:r>
            <a:endParaRPr sz="900">
              <a:latin typeface="Optimistic Text"/>
              <a:ea typeface="Optimistic Text"/>
              <a:cs typeface="Optimistic Text"/>
              <a:sym typeface="Optimistic Text"/>
            </a:endParaRPr>
          </a:p>
        </p:txBody>
      </p:sp>
      <p:sp>
        <p:nvSpPr>
          <p:cNvPr id="1481" name="Google Shape;1481;p188"/>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Select from a pre-created list of views: either what is important to YOU vs relevant to all Metamates working on Llama</a:t>
            </a:r>
            <a:endParaRPr b="0" i="0" sz="7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482" name="Google Shape;1482;p188"/>
          <p:cNvSpPr txBox="1"/>
          <p:nvPr/>
        </p:nvSpPr>
        <p:spPr>
          <a:xfrm>
            <a:off x="203125" y="2178750"/>
            <a:ext cx="2045400" cy="28983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rgbClr val="1C2B33"/>
                </a:solidFill>
                <a:latin typeface="Optimistic Text"/>
                <a:ea typeface="Optimistic Text"/>
                <a:cs typeface="Optimistic Text"/>
                <a:sym typeface="Optimistic Text"/>
              </a:rPr>
              <a:t>Customize Your View</a:t>
            </a:r>
            <a:endParaRPr sz="900">
              <a:solidFill>
                <a:srgbClr val="1C2B33"/>
              </a:solidFill>
              <a:latin typeface="Optimistic Text"/>
              <a:ea typeface="Optimistic Text"/>
              <a:cs typeface="Optimistic Text"/>
              <a:sym typeface="Optimistic Text"/>
            </a:endParaRPr>
          </a:p>
          <a:p>
            <a:pPr indent="-194310" lvl="0" marL="27432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Pin one List view per section (e.g., Account) for easy access.</a:t>
            </a:r>
            <a:endParaRPr sz="900">
              <a:solidFill>
                <a:srgbClr val="1C2B33"/>
              </a:solidFill>
              <a:latin typeface="Optimistic Text"/>
              <a:ea typeface="Optimistic Text"/>
              <a:cs typeface="Optimistic Text"/>
              <a:sym typeface="Optimistic Text"/>
            </a:endParaRPr>
          </a:p>
          <a:p>
            <a:pPr indent="-194310" lvl="0" marL="27432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Save additional views by:</a:t>
            </a:r>
            <a:endParaRPr sz="900">
              <a:solidFill>
                <a:srgbClr val="1C2B33"/>
              </a:solidFill>
              <a:latin typeface="Optimistic Text"/>
              <a:ea typeface="Optimistic Text"/>
              <a:cs typeface="Optimistic Text"/>
              <a:sym typeface="Optimistic Text"/>
            </a:endParaRPr>
          </a:p>
          <a:p>
            <a:pPr indent="-102870" lvl="1" marL="32004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Clicking the star icon in the top right corner</a:t>
            </a:r>
            <a:endParaRPr sz="900">
              <a:solidFill>
                <a:srgbClr val="1C2B33"/>
              </a:solidFill>
              <a:latin typeface="Optimistic Text"/>
              <a:ea typeface="Optimistic Text"/>
              <a:cs typeface="Optimistic Text"/>
              <a:sym typeface="Optimistic Text"/>
            </a:endParaRPr>
          </a:p>
          <a:p>
            <a:pPr indent="-102870" lvl="1" marL="32004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Viewing the List View, which adds it to Recently Viewed</a:t>
            </a:r>
            <a:endParaRPr sz="900">
              <a:solidFill>
                <a:srgbClr val="1C2B33"/>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rgbClr val="1C2B33"/>
                </a:solidFill>
                <a:latin typeface="Optimistic Text"/>
                <a:ea typeface="Optimistic Text"/>
                <a:cs typeface="Optimistic Text"/>
                <a:sym typeface="Optimistic Text"/>
              </a:rPr>
              <a:t>Default List Views</a:t>
            </a:r>
            <a:endParaRPr sz="900">
              <a:solidFill>
                <a:srgbClr val="1C2B33"/>
              </a:solidFill>
              <a:latin typeface="Optimistic Text"/>
              <a:ea typeface="Optimistic Text"/>
              <a:cs typeface="Optimistic Text"/>
              <a:sym typeface="Optimistic Text"/>
            </a:endParaRPr>
          </a:p>
          <a:p>
            <a:pPr indent="-194310" lvl="0" marL="27432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The 3 default list views are the same for all users, except for Private Opportunities, which are only visible to Opportunity Team members, Executives, or StratOps</a:t>
            </a:r>
            <a:endParaRPr sz="900">
              <a:solidFill>
                <a:srgbClr val="1C2B33"/>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rgbClr val="1C2B33"/>
                </a:solidFill>
                <a:latin typeface="Optimistic Text"/>
                <a:ea typeface="Optimistic Text"/>
                <a:cs typeface="Optimistic Text"/>
                <a:sym typeface="Optimistic Text"/>
              </a:rPr>
              <a:t>Help! SF “forgot” the list view I pinned earlier</a:t>
            </a:r>
            <a:endParaRPr sz="900">
              <a:solidFill>
                <a:srgbClr val="1C2B33"/>
              </a:solidFill>
              <a:latin typeface="Optimistic Text"/>
              <a:ea typeface="Optimistic Text"/>
              <a:cs typeface="Optimistic Text"/>
              <a:sym typeface="Optimistic Text"/>
            </a:endParaRPr>
          </a:p>
          <a:p>
            <a:pPr indent="-194310" lvl="0" marL="27432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This happens after clearing the cache from your browser. Simply re-pin the list again</a:t>
            </a:r>
            <a:endParaRPr sz="900">
              <a:solidFill>
                <a:srgbClr val="1C2B33"/>
              </a:solidFill>
              <a:latin typeface="Optimistic Text"/>
              <a:ea typeface="Optimistic Text"/>
              <a:cs typeface="Optimistic Text"/>
              <a:sym typeface="Optimistic Text"/>
            </a:endParaRPr>
          </a:p>
        </p:txBody>
      </p:sp>
      <p:sp>
        <p:nvSpPr>
          <p:cNvPr id="1483" name="Google Shape;1483;p188"/>
          <p:cNvSpPr txBox="1"/>
          <p:nvPr/>
        </p:nvSpPr>
        <p:spPr>
          <a:xfrm>
            <a:off x="270541" y="2077626"/>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pic>
        <p:nvPicPr>
          <p:cNvPr id="1484" name="Google Shape;1484;p188"/>
          <p:cNvPicPr preferRelativeResize="0"/>
          <p:nvPr/>
        </p:nvPicPr>
        <p:blipFill>
          <a:blip r:embed="rId3">
            <a:alphaModFix/>
          </a:blip>
          <a:stretch>
            <a:fillRect/>
          </a:stretch>
        </p:blipFill>
        <p:spPr>
          <a:xfrm>
            <a:off x="4382733" y="1063411"/>
            <a:ext cx="4640989" cy="574798"/>
          </a:xfrm>
          <a:prstGeom prst="rect">
            <a:avLst/>
          </a:prstGeom>
          <a:noFill/>
          <a:ln>
            <a:noFill/>
          </a:ln>
        </p:spPr>
      </p:pic>
      <p:sp>
        <p:nvSpPr>
          <p:cNvPr id="1485" name="Google Shape;1485;p188"/>
          <p:cNvSpPr/>
          <p:nvPr/>
        </p:nvSpPr>
        <p:spPr>
          <a:xfrm>
            <a:off x="2546925" y="1736488"/>
            <a:ext cx="1635600" cy="759300"/>
          </a:xfrm>
          <a:prstGeom prst="wedgeRectCallout">
            <a:avLst>
              <a:gd fmla="val 56637" name="adj1"/>
              <a:gd fmla="val -26135"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accent6"/>
                </a:solidFill>
                <a:latin typeface="Optimistic Text"/>
                <a:ea typeface="Optimistic Text"/>
                <a:cs typeface="Optimistic Text"/>
                <a:sym typeface="Optimistic Text"/>
              </a:rPr>
              <a:t>RL &amp; AI Partnerships (My Accounts) </a:t>
            </a:r>
            <a:r>
              <a:rPr lang="en" sz="900">
                <a:latin typeface="Optimistic Text"/>
                <a:ea typeface="Optimistic Text"/>
                <a:cs typeface="Optimistic Text"/>
                <a:sym typeface="Optimistic Text"/>
              </a:rPr>
              <a:t>→ List of all Accounts where you are a member of the Account Team</a:t>
            </a:r>
            <a:endParaRPr sz="900">
              <a:latin typeface="Optimistic Text"/>
              <a:ea typeface="Optimistic Text"/>
              <a:cs typeface="Optimistic Text"/>
              <a:sym typeface="Optimistic Text"/>
            </a:endParaRPr>
          </a:p>
        </p:txBody>
      </p:sp>
      <p:pic>
        <p:nvPicPr>
          <p:cNvPr id="1486" name="Google Shape;1486;p188"/>
          <p:cNvPicPr preferRelativeResize="0"/>
          <p:nvPr/>
        </p:nvPicPr>
        <p:blipFill rotWithShape="1">
          <a:blip r:embed="rId4">
            <a:alphaModFix/>
          </a:blip>
          <a:srcRect b="52170" l="671" r="71097" t="6321"/>
          <a:stretch/>
        </p:blipFill>
        <p:spPr>
          <a:xfrm>
            <a:off x="3931557" y="2818204"/>
            <a:ext cx="2045401" cy="266775"/>
          </a:xfrm>
          <a:prstGeom prst="rect">
            <a:avLst/>
          </a:prstGeom>
          <a:noFill/>
          <a:ln>
            <a:noFill/>
          </a:ln>
        </p:spPr>
      </p:pic>
      <p:sp>
        <p:nvSpPr>
          <p:cNvPr id="1487" name="Google Shape;1487;p188"/>
          <p:cNvSpPr/>
          <p:nvPr/>
        </p:nvSpPr>
        <p:spPr>
          <a:xfrm>
            <a:off x="3946275" y="3203243"/>
            <a:ext cx="2045400" cy="307500"/>
          </a:xfrm>
          <a:prstGeom prst="wedgeRectCallout">
            <a:avLst>
              <a:gd fmla="val -30229" name="adj1"/>
              <a:gd fmla="val -61203"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L</a:t>
            </a:r>
            <a:r>
              <a:rPr lang="en" sz="900">
                <a:latin typeface="Optimistic Text"/>
                <a:ea typeface="Optimistic Text"/>
                <a:cs typeface="Optimistic Text"/>
                <a:sym typeface="Optimistic Text"/>
              </a:rPr>
              <a:t>ist of all Llama Opportunities (looks same to all)</a:t>
            </a:r>
            <a:endParaRPr sz="900">
              <a:latin typeface="Optimistic Text"/>
              <a:ea typeface="Optimistic Text"/>
              <a:cs typeface="Optimistic Text"/>
              <a:sym typeface="Optimistic Text"/>
            </a:endParaRPr>
          </a:p>
        </p:txBody>
      </p:sp>
      <p:sp>
        <p:nvSpPr>
          <p:cNvPr id="1488" name="Google Shape;1488;p188"/>
          <p:cNvSpPr/>
          <p:nvPr/>
        </p:nvSpPr>
        <p:spPr>
          <a:xfrm>
            <a:off x="2436020" y="815897"/>
            <a:ext cx="1355700" cy="184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ptimistic Text"/>
                <a:ea typeface="Optimistic Text"/>
                <a:cs typeface="Optimistic Text"/>
                <a:sym typeface="Optimistic Text"/>
              </a:rPr>
              <a:t>ACCOUNT</a:t>
            </a:r>
            <a:endParaRPr b="1" sz="900">
              <a:solidFill>
                <a:srgbClr val="FFFFFF"/>
              </a:solidFill>
              <a:latin typeface="Optimistic Text"/>
              <a:ea typeface="Optimistic Text"/>
              <a:cs typeface="Optimistic Text"/>
              <a:sym typeface="Optimistic Text"/>
            </a:endParaRPr>
          </a:p>
        </p:txBody>
      </p:sp>
      <p:sp>
        <p:nvSpPr>
          <p:cNvPr id="1489" name="Google Shape;1489;p188"/>
          <p:cNvSpPr/>
          <p:nvPr/>
        </p:nvSpPr>
        <p:spPr>
          <a:xfrm>
            <a:off x="2436020" y="2788364"/>
            <a:ext cx="1298400" cy="184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ptimistic Text"/>
                <a:ea typeface="Optimistic Text"/>
                <a:cs typeface="Optimistic Text"/>
                <a:sym typeface="Optimistic Text"/>
              </a:rPr>
              <a:t>OPPORTUNITY</a:t>
            </a:r>
            <a:endParaRPr b="1" sz="900">
              <a:solidFill>
                <a:srgbClr val="FFFFFF"/>
              </a:solidFill>
              <a:latin typeface="Optimistic Text"/>
              <a:ea typeface="Optimistic Text"/>
              <a:cs typeface="Optimistic Text"/>
              <a:sym typeface="Optimistic Text"/>
            </a:endParaRPr>
          </a:p>
        </p:txBody>
      </p:sp>
      <p:sp>
        <p:nvSpPr>
          <p:cNvPr id="1490" name="Google Shape;1490;p188"/>
          <p:cNvSpPr/>
          <p:nvPr/>
        </p:nvSpPr>
        <p:spPr>
          <a:xfrm>
            <a:off x="3921975" y="4188600"/>
            <a:ext cx="2094000" cy="307500"/>
          </a:xfrm>
          <a:prstGeom prst="wedgeRectCallout">
            <a:avLst>
              <a:gd fmla="val -29267" name="adj1"/>
              <a:gd fmla="val -72318"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chemeClr val="dk1"/>
                </a:solidFill>
                <a:latin typeface="Optimistic Text"/>
                <a:ea typeface="Optimistic Text"/>
                <a:cs typeface="Optimistic Text"/>
                <a:sym typeface="Optimistic Text"/>
              </a:rPr>
              <a:t>L</a:t>
            </a:r>
            <a:r>
              <a:rPr lang="en" sz="900">
                <a:latin typeface="Optimistic Text"/>
                <a:ea typeface="Optimistic Text"/>
                <a:cs typeface="Optimistic Text"/>
                <a:sym typeface="Optimistic Text"/>
              </a:rPr>
              <a:t>ist of all Llama implementations (looks same to all)</a:t>
            </a:r>
            <a:endParaRPr sz="900">
              <a:latin typeface="Optimistic Text"/>
              <a:ea typeface="Optimistic Text"/>
              <a:cs typeface="Optimistic Text"/>
              <a:sym typeface="Optimistic Text"/>
            </a:endParaRPr>
          </a:p>
        </p:txBody>
      </p:sp>
      <p:sp>
        <p:nvSpPr>
          <p:cNvPr id="1491" name="Google Shape;1491;p188"/>
          <p:cNvSpPr/>
          <p:nvPr/>
        </p:nvSpPr>
        <p:spPr>
          <a:xfrm>
            <a:off x="2464670" y="3741948"/>
            <a:ext cx="1298400" cy="184800"/>
          </a:xfrm>
          <a:prstGeom prst="rect">
            <a:avLst/>
          </a:prstGeom>
          <a:solidFill>
            <a:schemeClr val="accent6"/>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Optimistic Text"/>
                <a:ea typeface="Optimistic Text"/>
                <a:cs typeface="Optimistic Text"/>
                <a:sym typeface="Optimistic Text"/>
              </a:rPr>
              <a:t>IMPLEMENTATION</a:t>
            </a:r>
            <a:endParaRPr b="1" sz="900">
              <a:solidFill>
                <a:srgbClr val="FFFFFF"/>
              </a:solidFill>
              <a:latin typeface="Optimistic Text"/>
              <a:ea typeface="Optimistic Text"/>
              <a:cs typeface="Optimistic Text"/>
              <a:sym typeface="Optimistic Text"/>
            </a:endParaRPr>
          </a:p>
        </p:txBody>
      </p:sp>
      <p:sp>
        <p:nvSpPr>
          <p:cNvPr id="1492" name="Google Shape;1492;p188"/>
          <p:cNvSpPr/>
          <p:nvPr/>
        </p:nvSpPr>
        <p:spPr>
          <a:xfrm>
            <a:off x="6390325" y="4168301"/>
            <a:ext cx="2524800" cy="442500"/>
          </a:xfrm>
          <a:prstGeom prst="wedgeRectCallout">
            <a:avLst>
              <a:gd fmla="val -25581" name="adj1"/>
              <a:gd fmla="val -6018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L</a:t>
            </a:r>
            <a:r>
              <a:rPr lang="en" sz="900">
                <a:latin typeface="Optimistic Text"/>
                <a:ea typeface="Optimistic Text"/>
                <a:cs typeface="Optimistic Text"/>
                <a:sym typeface="Optimistic Text"/>
              </a:rPr>
              <a:t>ist of all Implementations where you are either the listed Partner Engineer or Partner Manager</a:t>
            </a:r>
            <a:endParaRPr sz="900">
              <a:latin typeface="Optimistic Text"/>
              <a:ea typeface="Optimistic Text"/>
              <a:cs typeface="Optimistic Text"/>
              <a:sym typeface="Optimistic Text"/>
            </a:endParaRPr>
          </a:p>
        </p:txBody>
      </p:sp>
      <p:pic>
        <p:nvPicPr>
          <p:cNvPr id="1493" name="Google Shape;1493;p188"/>
          <p:cNvPicPr preferRelativeResize="0"/>
          <p:nvPr/>
        </p:nvPicPr>
        <p:blipFill rotWithShape="1">
          <a:blip r:embed="rId5">
            <a:alphaModFix/>
          </a:blip>
          <a:srcRect b="53752" l="577" r="67161" t="1995"/>
          <a:stretch/>
        </p:blipFill>
        <p:spPr>
          <a:xfrm>
            <a:off x="3981725" y="3730125"/>
            <a:ext cx="1998599" cy="307400"/>
          </a:xfrm>
          <a:prstGeom prst="rect">
            <a:avLst/>
          </a:prstGeom>
          <a:noFill/>
          <a:ln>
            <a:noFill/>
          </a:ln>
        </p:spPr>
      </p:pic>
      <p:sp>
        <p:nvSpPr>
          <p:cNvPr id="1494" name="Google Shape;1494;p188"/>
          <p:cNvSpPr/>
          <p:nvPr/>
        </p:nvSpPr>
        <p:spPr>
          <a:xfrm>
            <a:off x="6439236" y="3164488"/>
            <a:ext cx="2427000" cy="307500"/>
          </a:xfrm>
          <a:prstGeom prst="wedgeRectCallout">
            <a:avLst>
              <a:gd fmla="val -23026" name="adj1"/>
              <a:gd fmla="val -60133"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chemeClr val="dk1"/>
                </a:solidFill>
                <a:latin typeface="Optimistic Text"/>
                <a:ea typeface="Optimistic Text"/>
                <a:cs typeface="Optimistic Text"/>
                <a:sym typeface="Optimistic Text"/>
              </a:rPr>
              <a:t>L</a:t>
            </a:r>
            <a:r>
              <a:rPr lang="en" sz="900">
                <a:latin typeface="Optimistic Text"/>
                <a:ea typeface="Optimistic Text"/>
                <a:cs typeface="Optimistic Text"/>
                <a:sym typeface="Optimistic Text"/>
              </a:rPr>
              <a:t>ist of all Opportunities where you are a member of the Opportunity Team</a:t>
            </a:r>
            <a:endParaRPr sz="900">
              <a:latin typeface="Optimistic Text"/>
              <a:ea typeface="Optimistic Text"/>
              <a:cs typeface="Optimistic Text"/>
              <a:sym typeface="Optimistic Text"/>
            </a:endParaRPr>
          </a:p>
        </p:txBody>
      </p:sp>
      <p:sp>
        <p:nvSpPr>
          <p:cNvPr id="1495" name="Google Shape;1495;p188"/>
          <p:cNvSpPr/>
          <p:nvPr/>
        </p:nvSpPr>
        <p:spPr>
          <a:xfrm>
            <a:off x="481775" y="1382400"/>
            <a:ext cx="14529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latin typeface="Optimistic Text"/>
                <a:ea typeface="Optimistic Text"/>
                <a:cs typeface="Optimistic Text"/>
                <a:sym typeface="Optimistic Text"/>
              </a:rPr>
              <a:t>Fundamentals: UX and Navigation</a:t>
            </a:r>
            <a:endParaRPr b="1" sz="1000">
              <a:latin typeface="Optimistic Text"/>
              <a:ea typeface="Optimistic Text"/>
              <a:cs typeface="Optimistic Text"/>
              <a:sym typeface="Optimistic Text"/>
            </a:endParaRPr>
          </a:p>
        </p:txBody>
      </p:sp>
      <p:pic>
        <p:nvPicPr>
          <p:cNvPr id="1496" name="Google Shape;1496;p188"/>
          <p:cNvPicPr preferRelativeResize="0"/>
          <p:nvPr/>
        </p:nvPicPr>
        <p:blipFill>
          <a:blip r:embed="rId6">
            <a:alphaModFix/>
          </a:blip>
          <a:stretch>
            <a:fillRect/>
          </a:stretch>
        </p:blipFill>
        <p:spPr>
          <a:xfrm>
            <a:off x="4382725" y="1840632"/>
            <a:ext cx="4641002" cy="551042"/>
          </a:xfrm>
          <a:prstGeom prst="rect">
            <a:avLst/>
          </a:prstGeom>
          <a:noFill/>
          <a:ln>
            <a:noFill/>
          </a:ln>
        </p:spPr>
      </p:pic>
      <p:pic>
        <p:nvPicPr>
          <p:cNvPr id="1497" name="Google Shape;1497;p188"/>
          <p:cNvPicPr preferRelativeResize="0"/>
          <p:nvPr/>
        </p:nvPicPr>
        <p:blipFill>
          <a:blip r:embed="rId7">
            <a:alphaModFix/>
          </a:blip>
          <a:stretch>
            <a:fillRect/>
          </a:stretch>
        </p:blipFill>
        <p:spPr>
          <a:xfrm>
            <a:off x="6382850" y="2793025"/>
            <a:ext cx="2502908" cy="307500"/>
          </a:xfrm>
          <a:prstGeom prst="rect">
            <a:avLst/>
          </a:prstGeom>
          <a:noFill/>
          <a:ln>
            <a:noFill/>
          </a:ln>
        </p:spPr>
      </p:pic>
      <p:pic>
        <p:nvPicPr>
          <p:cNvPr id="1498" name="Google Shape;1498;p188"/>
          <p:cNvPicPr preferRelativeResize="0"/>
          <p:nvPr/>
        </p:nvPicPr>
        <p:blipFill>
          <a:blip r:embed="rId8">
            <a:alphaModFix/>
          </a:blip>
          <a:stretch>
            <a:fillRect/>
          </a:stretch>
        </p:blipFill>
        <p:spPr>
          <a:xfrm>
            <a:off x="6390326" y="3715526"/>
            <a:ext cx="2388890" cy="307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89"/>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504" name="Google Shape;1504;p189"/>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505" name="Google Shape;1505;p189"/>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506" name="Google Shape;1506;p189"/>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507" name="Google Shape;1507;p189"/>
          <p:cNvSpPr txBox="1"/>
          <p:nvPr/>
        </p:nvSpPr>
        <p:spPr>
          <a:xfrm>
            <a:off x="2498400" y="132125"/>
            <a:ext cx="64359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Tasks - use for gDoc links, weekly updates, and more</a:t>
            </a:r>
            <a:endParaRPr b="0" i="0" sz="1800" u="none" cap="none" strike="noStrike">
              <a:solidFill>
                <a:srgbClr val="1C2B33"/>
              </a:solidFill>
              <a:latin typeface="Optimistic Display Medium"/>
              <a:ea typeface="Optimistic Display Medium"/>
              <a:cs typeface="Optimistic Display Medium"/>
              <a:sym typeface="Optimistic Display Medium"/>
            </a:endParaRPr>
          </a:p>
        </p:txBody>
      </p:sp>
      <p:sp>
        <p:nvSpPr>
          <p:cNvPr id="1508" name="Google Shape;1508;p189"/>
          <p:cNvSpPr/>
          <p:nvPr/>
        </p:nvSpPr>
        <p:spPr>
          <a:xfrm>
            <a:off x="2505875" y="753775"/>
            <a:ext cx="6435900" cy="393600"/>
          </a:xfrm>
          <a:prstGeom prst="wedgeRectCallout">
            <a:avLst>
              <a:gd fmla="val 49615" name="adj1"/>
              <a:gd fmla="val 19332"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Tasks (or "Activities") in Salesforce are used to log specific actions related to Accounts, Contacts, Opportunities, and other records for operational tracking.</a:t>
            </a:r>
            <a:endParaRPr sz="900">
              <a:latin typeface="Optimistic Text"/>
              <a:ea typeface="Optimistic Text"/>
              <a:cs typeface="Optimistic Text"/>
              <a:sym typeface="Optimistic Text"/>
            </a:endParaRPr>
          </a:p>
        </p:txBody>
      </p:sp>
      <p:sp>
        <p:nvSpPr>
          <p:cNvPr id="1509" name="Google Shape;1509;p189"/>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“Task” can be tied to an Account, Opportunity, or to an Implementation</a:t>
            </a:r>
            <a:endParaRPr b="0" i="0" sz="700" u="none" cap="none" strike="noStrike">
              <a:solidFill>
                <a:srgbClr val="000000"/>
              </a:solidFill>
              <a:latin typeface="Arial"/>
              <a:ea typeface="Arial"/>
              <a:cs typeface="Arial"/>
              <a:sym typeface="Arial"/>
            </a:endParaRPr>
          </a:p>
        </p:txBody>
      </p:sp>
      <p:pic>
        <p:nvPicPr>
          <p:cNvPr id="1510" name="Google Shape;1510;p189"/>
          <p:cNvPicPr preferRelativeResize="0"/>
          <p:nvPr/>
        </p:nvPicPr>
        <p:blipFill>
          <a:blip r:embed="rId4">
            <a:alphaModFix/>
          </a:blip>
          <a:stretch>
            <a:fillRect/>
          </a:stretch>
        </p:blipFill>
        <p:spPr>
          <a:xfrm>
            <a:off x="2409300" y="1288972"/>
            <a:ext cx="5499899" cy="2371299"/>
          </a:xfrm>
          <a:prstGeom prst="rect">
            <a:avLst/>
          </a:prstGeom>
          <a:solidFill>
            <a:schemeClr val="accent3"/>
          </a:solidFill>
          <a:ln>
            <a:noFill/>
          </a:ln>
        </p:spPr>
      </p:pic>
      <p:sp>
        <p:nvSpPr>
          <p:cNvPr id="1511" name="Google Shape;1511;p189"/>
          <p:cNvSpPr txBox="1"/>
          <p:nvPr/>
        </p:nvSpPr>
        <p:spPr>
          <a:xfrm>
            <a:off x="2585300" y="4113425"/>
            <a:ext cx="4415100" cy="7368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i="0" sz="600" u="none" cap="none" strike="noStrike">
              <a:solidFill>
                <a:schemeClr val="dk1"/>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900">
                <a:solidFill>
                  <a:schemeClr val="dk1"/>
                </a:solidFill>
                <a:latin typeface="Optimistic Text"/>
                <a:ea typeface="Optimistic Text"/>
                <a:cs typeface="Optimistic Text"/>
                <a:sym typeface="Optimistic Text"/>
              </a:rPr>
              <a:t>Associate Tasks Correctly</a:t>
            </a:r>
            <a:r>
              <a:rPr lang="en" sz="900">
                <a:solidFill>
                  <a:schemeClr val="dk1"/>
                </a:solidFill>
                <a:latin typeface="Optimistic Text"/>
                <a:ea typeface="Optimistic Text"/>
                <a:cs typeface="Optimistic Text"/>
                <a:sym typeface="Optimistic Text"/>
              </a:rPr>
              <a:t>: Create Tasks from the most relevant </a:t>
            </a:r>
            <a:r>
              <a:rPr lang="en" sz="900">
                <a:solidFill>
                  <a:schemeClr val="dk1"/>
                </a:solidFill>
                <a:latin typeface="Optimistic Text"/>
                <a:ea typeface="Optimistic Text"/>
                <a:cs typeface="Optimistic Text"/>
                <a:sym typeface="Optimistic Text"/>
              </a:rPr>
              <a:t>location</a:t>
            </a:r>
            <a:r>
              <a:rPr lang="en" sz="900">
                <a:solidFill>
                  <a:schemeClr val="dk1"/>
                </a:solidFill>
                <a:latin typeface="Optimistic Text"/>
                <a:ea typeface="Optimistic Text"/>
                <a:cs typeface="Optimistic Text"/>
                <a:sym typeface="Optimistic Text"/>
              </a:rPr>
              <a:t>, e.g.,</a:t>
            </a:r>
            <a:endParaRPr sz="900">
              <a:solidFill>
                <a:schemeClr val="dk1"/>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chemeClr val="dk1"/>
              </a:buClr>
              <a:buSzPts val="900"/>
              <a:buFont typeface="Optimistic Text"/>
              <a:buChar char="•"/>
            </a:pPr>
            <a:r>
              <a:rPr lang="en" sz="900" u="sng">
                <a:solidFill>
                  <a:schemeClr val="dk1"/>
                </a:solidFill>
                <a:latin typeface="Optimistic Text"/>
                <a:ea typeface="Optimistic Text"/>
                <a:cs typeface="Optimistic Text"/>
                <a:sym typeface="Optimistic Text"/>
              </a:rPr>
              <a:t>Opportunity</a:t>
            </a:r>
            <a:r>
              <a:rPr lang="en" sz="900">
                <a:solidFill>
                  <a:schemeClr val="dk1"/>
                </a:solidFill>
                <a:latin typeface="Optimistic Text"/>
                <a:ea typeface="Optimistic Text"/>
                <a:cs typeface="Optimistic Text"/>
                <a:sym typeface="Optimistic Text"/>
              </a:rPr>
              <a:t>: specific use cases or updates on an ongoing deal</a:t>
            </a:r>
            <a:endParaRPr sz="900">
              <a:solidFill>
                <a:schemeClr val="dk1"/>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chemeClr val="dk1"/>
              </a:buClr>
              <a:buSzPts val="900"/>
              <a:buFont typeface="Optimistic Text"/>
              <a:buChar char="•"/>
            </a:pPr>
            <a:r>
              <a:rPr lang="en" sz="900" u="sng">
                <a:solidFill>
                  <a:schemeClr val="dk1"/>
                </a:solidFill>
                <a:latin typeface="Optimistic Text"/>
                <a:ea typeface="Optimistic Text"/>
                <a:cs typeface="Optimistic Text"/>
                <a:sym typeface="Optimistic Text"/>
              </a:rPr>
              <a:t>Account</a:t>
            </a:r>
            <a:r>
              <a:rPr lang="en" sz="900">
                <a:solidFill>
                  <a:schemeClr val="dk1"/>
                </a:solidFill>
                <a:latin typeface="Optimistic Text"/>
                <a:ea typeface="Optimistic Text"/>
                <a:cs typeface="Optimistic Text"/>
                <a:sym typeface="Optimistic Text"/>
              </a:rPr>
              <a:t>: general account plans or meeting notes that should be visible to all</a:t>
            </a:r>
            <a:endParaRPr sz="900">
              <a:solidFill>
                <a:schemeClr val="dk1"/>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chemeClr val="dk1"/>
                </a:solidFill>
                <a:latin typeface="Optimistic Text"/>
                <a:ea typeface="Optimistic Text"/>
                <a:cs typeface="Optimistic Text"/>
                <a:sym typeface="Optimistic Text"/>
              </a:rPr>
              <a:t>Note: Tasks created in one location won't appear on other pages.</a:t>
            </a:r>
            <a:endParaRPr sz="900">
              <a:solidFill>
                <a:schemeClr val="dk1"/>
              </a:solidFill>
              <a:latin typeface="Optimistic Text"/>
              <a:ea typeface="Optimistic Text"/>
              <a:cs typeface="Optimistic Text"/>
              <a:sym typeface="Optimistic Text"/>
            </a:endParaRPr>
          </a:p>
        </p:txBody>
      </p:sp>
      <p:sp>
        <p:nvSpPr>
          <p:cNvPr id="1512" name="Google Shape;1512;p189"/>
          <p:cNvSpPr txBox="1"/>
          <p:nvPr/>
        </p:nvSpPr>
        <p:spPr>
          <a:xfrm>
            <a:off x="2713971" y="4033688"/>
            <a:ext cx="11388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513" name="Google Shape;1513;p189"/>
          <p:cNvSpPr/>
          <p:nvPr/>
        </p:nvSpPr>
        <p:spPr>
          <a:xfrm>
            <a:off x="6689764" y="1345435"/>
            <a:ext cx="386700" cy="162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514" name="Google Shape;1514;p189"/>
          <p:cNvSpPr/>
          <p:nvPr/>
        </p:nvSpPr>
        <p:spPr>
          <a:xfrm>
            <a:off x="6097576" y="2954922"/>
            <a:ext cx="1811700" cy="7368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515" name="Google Shape;1515;p189"/>
          <p:cNvSpPr/>
          <p:nvPr/>
        </p:nvSpPr>
        <p:spPr>
          <a:xfrm>
            <a:off x="6845875" y="1614334"/>
            <a:ext cx="2225100" cy="740100"/>
          </a:xfrm>
          <a:prstGeom prst="wedgeRectCallout">
            <a:avLst>
              <a:gd fmla="val -39998" name="adj1"/>
              <a:gd fmla="val -62757"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Click “New Task” to log a task. You can also find this button in the same location on the Account and Implementation pages </a:t>
            </a:r>
            <a:endParaRPr sz="900">
              <a:latin typeface="Optimistic Text"/>
              <a:ea typeface="Optimistic Text"/>
              <a:cs typeface="Optimistic Text"/>
              <a:sym typeface="Optimistic Text"/>
            </a:endParaRPr>
          </a:p>
        </p:txBody>
      </p:sp>
      <p:sp>
        <p:nvSpPr>
          <p:cNvPr id="1516" name="Google Shape;1516;p189"/>
          <p:cNvSpPr/>
          <p:nvPr/>
        </p:nvSpPr>
        <p:spPr>
          <a:xfrm>
            <a:off x="7223900" y="3473902"/>
            <a:ext cx="1811700" cy="559800"/>
          </a:xfrm>
          <a:prstGeom prst="wedgeRectCallout">
            <a:avLst>
              <a:gd fmla="val -39998" name="adj1"/>
              <a:gd fmla="val -62757"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Tasks that have been logged show up on the side panel as an “Activity”</a:t>
            </a:r>
            <a:endParaRPr sz="900">
              <a:latin typeface="Optimistic Text"/>
              <a:ea typeface="Optimistic Text"/>
              <a:cs typeface="Optimistic Text"/>
              <a:sym typeface="Optimistic Text"/>
            </a:endParaRPr>
          </a:p>
        </p:txBody>
      </p:sp>
      <p:sp>
        <p:nvSpPr>
          <p:cNvPr id="1517" name="Google Shape;1517;p189"/>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518" name="Google Shape;1518;p189"/>
          <p:cNvPicPr preferRelativeResize="0"/>
          <p:nvPr/>
        </p:nvPicPr>
        <p:blipFill>
          <a:blip r:embed="rId5">
            <a:alphaModFix/>
          </a:blip>
          <a:stretch>
            <a:fillRect/>
          </a:stretch>
        </p:blipFill>
        <p:spPr>
          <a:xfrm>
            <a:off x="176893" y="1627073"/>
            <a:ext cx="250950" cy="162699"/>
          </a:xfrm>
          <a:prstGeom prst="rect">
            <a:avLst/>
          </a:prstGeom>
          <a:noFill/>
          <a:ln>
            <a:noFill/>
          </a:ln>
        </p:spPr>
      </p:pic>
      <p:sp>
        <p:nvSpPr>
          <p:cNvPr id="1519" name="Google Shape;1519;p189"/>
          <p:cNvSpPr/>
          <p:nvPr/>
        </p:nvSpPr>
        <p:spPr>
          <a:xfrm>
            <a:off x="481775" y="314370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Opportunities and Implementations</a:t>
            </a:r>
            <a:endParaRPr b="1" sz="1000">
              <a:solidFill>
                <a:schemeClr val="lt2"/>
              </a:solidFill>
              <a:latin typeface="Optimistic Text"/>
              <a:ea typeface="Optimistic Text"/>
              <a:cs typeface="Optimistic Text"/>
              <a:sym typeface="Optimistic Text"/>
            </a:endParaRPr>
          </a:p>
        </p:txBody>
      </p:sp>
      <p:sp>
        <p:nvSpPr>
          <p:cNvPr id="1520" name="Google Shape;1520;p189"/>
          <p:cNvSpPr/>
          <p:nvPr/>
        </p:nvSpPr>
        <p:spPr>
          <a:xfrm>
            <a:off x="481775" y="1382400"/>
            <a:ext cx="14529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latin typeface="Optimistic Text"/>
                <a:ea typeface="Optimistic Text"/>
                <a:cs typeface="Optimistic Text"/>
                <a:sym typeface="Optimistic Text"/>
              </a:rPr>
              <a:t>Fundamentals: UX and Navigation</a:t>
            </a:r>
            <a:endParaRPr b="1" sz="1000">
              <a:latin typeface="Optimistic Text"/>
              <a:ea typeface="Optimistic Text"/>
              <a:cs typeface="Optimistic Text"/>
              <a:sym typeface="Optimistic Tex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90"/>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526" name="Google Shape;1526;p190"/>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527" name="Google Shape;1527;p190"/>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a:t>
            </a:r>
            <a:r>
              <a:rPr lang="en"/>
              <a:t>USE CASES</a:t>
            </a:r>
            <a:endParaRPr/>
          </a:p>
        </p:txBody>
      </p:sp>
      <p:sp>
        <p:nvSpPr>
          <p:cNvPr id="1528" name="Google Shape;1528;p190"/>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
        <p:nvSpPr>
          <p:cNvPr id="1529" name="Google Shape;1529;p190"/>
          <p:cNvSpPr/>
          <p:nvPr/>
        </p:nvSpPr>
        <p:spPr>
          <a:xfrm>
            <a:off x="481775" y="226305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Accounts and Account Teams</a:t>
            </a:r>
            <a:endParaRPr b="1" sz="1000">
              <a:latin typeface="Optimistic Text"/>
              <a:ea typeface="Optimistic Text"/>
              <a:cs typeface="Optimistic Text"/>
              <a:sym typeface="Optimistic Text"/>
            </a:endParaRPr>
          </a:p>
        </p:txBody>
      </p:sp>
      <p:pic>
        <p:nvPicPr>
          <p:cNvPr id="1530" name="Google Shape;1530;p190"/>
          <p:cNvPicPr preferRelativeResize="0"/>
          <p:nvPr/>
        </p:nvPicPr>
        <p:blipFill>
          <a:blip r:embed="rId3">
            <a:alphaModFix/>
          </a:blip>
          <a:stretch>
            <a:fillRect/>
          </a:stretch>
        </p:blipFill>
        <p:spPr>
          <a:xfrm>
            <a:off x="176893" y="2541473"/>
            <a:ext cx="250950" cy="162699"/>
          </a:xfrm>
          <a:prstGeom prst="rect">
            <a:avLst/>
          </a:prstGeom>
          <a:noFill/>
          <a:ln>
            <a:noFill/>
          </a:ln>
        </p:spPr>
      </p:pic>
      <p:sp>
        <p:nvSpPr>
          <p:cNvPr id="1531" name="Google Shape;1531;p190"/>
          <p:cNvSpPr/>
          <p:nvPr/>
        </p:nvSpPr>
        <p:spPr>
          <a:xfrm>
            <a:off x="481775" y="314370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Opportunities and Implementations</a:t>
            </a:r>
            <a:endParaRPr b="1" sz="1000">
              <a:solidFill>
                <a:schemeClr val="lt2"/>
              </a:solidFill>
              <a:latin typeface="Optimistic Text"/>
              <a:ea typeface="Optimistic Text"/>
              <a:cs typeface="Optimistic Text"/>
              <a:sym typeface="Optimistic Text"/>
            </a:endParaRPr>
          </a:p>
        </p:txBody>
      </p:sp>
      <p:sp>
        <p:nvSpPr>
          <p:cNvPr id="1532" name="Google Shape;1532;p190"/>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533" name="Google Shape;1533;p190"/>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Accounts </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pic>
        <p:nvPicPr>
          <p:cNvPr id="1534" name="Google Shape;1534;p190"/>
          <p:cNvPicPr preferRelativeResize="0"/>
          <p:nvPr/>
        </p:nvPicPr>
        <p:blipFill>
          <a:blip r:embed="rId4">
            <a:alphaModFix/>
          </a:blip>
          <a:stretch>
            <a:fillRect/>
          </a:stretch>
        </p:blipFill>
        <p:spPr>
          <a:xfrm>
            <a:off x="2862823" y="1214875"/>
            <a:ext cx="6090250" cy="3523897"/>
          </a:xfrm>
          <a:prstGeom prst="rect">
            <a:avLst/>
          </a:prstGeom>
          <a:noFill/>
          <a:ln>
            <a:noFill/>
          </a:ln>
        </p:spPr>
      </p:pic>
      <p:sp>
        <p:nvSpPr>
          <p:cNvPr id="1535" name="Google Shape;1535;p190"/>
          <p:cNvSpPr/>
          <p:nvPr/>
        </p:nvSpPr>
        <p:spPr>
          <a:xfrm>
            <a:off x="2862825" y="909650"/>
            <a:ext cx="4688700" cy="189000"/>
          </a:xfrm>
          <a:prstGeom prst="wedgeRectCallout">
            <a:avLst>
              <a:gd fmla="val -29812" name="adj1"/>
              <a:gd fmla="val 8791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View Meta-wide key partner information and related details by clicking on the tabs.</a:t>
            </a:r>
            <a:endParaRPr sz="900">
              <a:latin typeface="Optimistic Text"/>
              <a:ea typeface="Optimistic Text"/>
              <a:cs typeface="Optimistic Text"/>
              <a:sym typeface="Optimistic Text"/>
            </a:endParaRPr>
          </a:p>
        </p:txBody>
      </p:sp>
      <p:sp>
        <p:nvSpPr>
          <p:cNvPr id="1536" name="Google Shape;1536;p190"/>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1C2B33"/>
                </a:solidFill>
                <a:latin typeface="Optimistic Text"/>
                <a:ea typeface="Optimistic Text"/>
                <a:cs typeface="Optimistic Text"/>
                <a:sym typeface="Optimistic Text"/>
              </a:rPr>
              <a:t>View shared, Meta-wide partner (customer) data here; most fields are read-only, except for adding items like NDAs</a:t>
            </a:r>
            <a:endParaRPr b="0" i="0" sz="700" u="none" cap="none" strike="noStrike">
              <a:solidFill>
                <a:srgbClr val="000000"/>
              </a:solidFill>
              <a:latin typeface="Arial"/>
              <a:ea typeface="Arial"/>
              <a:cs typeface="Arial"/>
              <a:sym typeface="Arial"/>
            </a:endParaRPr>
          </a:p>
        </p:txBody>
      </p:sp>
      <p:sp>
        <p:nvSpPr>
          <p:cNvPr id="1537" name="Google Shape;1537;p190"/>
          <p:cNvSpPr txBox="1"/>
          <p:nvPr/>
        </p:nvSpPr>
        <p:spPr>
          <a:xfrm>
            <a:off x="6544125" y="3312325"/>
            <a:ext cx="2242500" cy="617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rgbClr val="1C2B33"/>
                </a:solidFill>
                <a:latin typeface="Optimistic Text"/>
                <a:ea typeface="Optimistic Text"/>
                <a:cs typeface="Optimistic Text"/>
                <a:sym typeface="Optimistic Text"/>
              </a:rPr>
              <a:t>You will not be able to edit Account Information directly, so request support </a:t>
            </a:r>
            <a:r>
              <a:rPr lang="en" sz="900" u="sng">
                <a:solidFill>
                  <a:schemeClr val="hlink"/>
                </a:solidFill>
                <a:latin typeface="Optimistic Text"/>
                <a:ea typeface="Optimistic Text"/>
                <a:cs typeface="Optimistic Text"/>
                <a:sym typeface="Optimistic Text"/>
                <a:hlinkClick r:id="rId5"/>
              </a:rPr>
              <a:t>here</a:t>
            </a:r>
            <a:endParaRPr sz="900">
              <a:solidFill>
                <a:srgbClr val="1C2B33"/>
              </a:solidFill>
              <a:latin typeface="Optimistic Text"/>
              <a:ea typeface="Optimistic Text"/>
              <a:cs typeface="Optimistic Text"/>
              <a:sym typeface="Optimistic Text"/>
            </a:endParaRPr>
          </a:p>
        </p:txBody>
      </p:sp>
      <p:sp>
        <p:nvSpPr>
          <p:cNvPr id="1538" name="Google Shape;1538;p190"/>
          <p:cNvSpPr txBox="1"/>
          <p:nvPr/>
        </p:nvSpPr>
        <p:spPr>
          <a:xfrm>
            <a:off x="6611541" y="3220001"/>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pic>
        <p:nvPicPr>
          <p:cNvPr id="1539" name="Google Shape;1539;p190"/>
          <p:cNvPicPr preferRelativeResize="0"/>
          <p:nvPr/>
        </p:nvPicPr>
        <p:blipFill rotWithShape="1">
          <a:blip r:embed="rId6">
            <a:alphaModFix/>
          </a:blip>
          <a:srcRect b="0" l="0" r="3484" t="0"/>
          <a:stretch/>
        </p:blipFill>
        <p:spPr>
          <a:xfrm>
            <a:off x="2911700" y="1813525"/>
            <a:ext cx="3170924" cy="247200"/>
          </a:xfrm>
          <a:prstGeom prst="rect">
            <a:avLst/>
          </a:prstGeom>
          <a:solidFill>
            <a:schemeClr val="accent3"/>
          </a:solidFill>
          <a:ln>
            <a:noFill/>
          </a:ln>
        </p:spPr>
      </p:pic>
      <p:sp>
        <p:nvSpPr>
          <p:cNvPr id="1540" name="Google Shape;1540;p190"/>
          <p:cNvSpPr/>
          <p:nvPr/>
        </p:nvSpPr>
        <p:spPr>
          <a:xfrm>
            <a:off x="2862825" y="1837200"/>
            <a:ext cx="3258300" cy="2121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91"/>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546" name="Google Shape;1546;p191"/>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547" name="Google Shape;1547;p191"/>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548" name="Google Shape;1548;p191"/>
          <p:cNvSpPr/>
          <p:nvPr/>
        </p:nvSpPr>
        <p:spPr>
          <a:xfrm>
            <a:off x="481775" y="226305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Accounts and Account Teams</a:t>
            </a:r>
            <a:endParaRPr b="1" sz="1000">
              <a:latin typeface="Optimistic Text"/>
              <a:ea typeface="Optimistic Text"/>
              <a:cs typeface="Optimistic Text"/>
              <a:sym typeface="Optimistic Text"/>
            </a:endParaRPr>
          </a:p>
        </p:txBody>
      </p:sp>
      <p:pic>
        <p:nvPicPr>
          <p:cNvPr id="1549" name="Google Shape;1549;p191"/>
          <p:cNvPicPr preferRelativeResize="0"/>
          <p:nvPr/>
        </p:nvPicPr>
        <p:blipFill>
          <a:blip r:embed="rId4">
            <a:alphaModFix/>
          </a:blip>
          <a:stretch>
            <a:fillRect/>
          </a:stretch>
        </p:blipFill>
        <p:spPr>
          <a:xfrm>
            <a:off x="176893" y="2541473"/>
            <a:ext cx="250950" cy="162699"/>
          </a:xfrm>
          <a:prstGeom prst="rect">
            <a:avLst/>
          </a:prstGeom>
          <a:noFill/>
          <a:ln>
            <a:noFill/>
          </a:ln>
        </p:spPr>
      </p:pic>
      <p:sp>
        <p:nvSpPr>
          <p:cNvPr id="1550" name="Google Shape;1550;p191"/>
          <p:cNvSpPr/>
          <p:nvPr/>
        </p:nvSpPr>
        <p:spPr>
          <a:xfrm>
            <a:off x="481775" y="314370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rPr b="1" lang="en" sz="1000">
                <a:solidFill>
                  <a:schemeClr val="lt2"/>
                </a:solidFill>
                <a:latin typeface="Optimistic Text"/>
                <a:ea typeface="Optimistic Text"/>
                <a:cs typeface="Optimistic Text"/>
                <a:sym typeface="Optimistic Text"/>
              </a:rPr>
              <a:t>Opportunities and Implementations</a:t>
            </a:r>
            <a:endParaRPr b="1" sz="1000">
              <a:solidFill>
                <a:schemeClr val="lt2"/>
              </a:solidFill>
              <a:latin typeface="Optimistic Text"/>
              <a:ea typeface="Optimistic Text"/>
              <a:cs typeface="Optimistic Text"/>
              <a:sym typeface="Optimistic Text"/>
            </a:endParaRPr>
          </a:p>
        </p:txBody>
      </p:sp>
      <p:sp>
        <p:nvSpPr>
          <p:cNvPr id="1551" name="Google Shape;1551;p191"/>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552" name="Google Shape;1552;p191"/>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Account teams</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sp>
        <p:nvSpPr>
          <p:cNvPr id="1553" name="Google Shape;1553;p191"/>
          <p:cNvSpPr/>
          <p:nvPr/>
        </p:nvSpPr>
        <p:spPr>
          <a:xfrm>
            <a:off x="2887225" y="1027188"/>
            <a:ext cx="2520600" cy="319800"/>
          </a:xfrm>
          <a:prstGeom prst="wedgeRectCallout">
            <a:avLst>
              <a:gd fmla="val -20833" name="adj1"/>
              <a:gd fmla="val 6250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View Meta teams assigned to the partner</a:t>
            </a:r>
            <a:endParaRPr sz="900">
              <a:latin typeface="Optimistic Text"/>
              <a:ea typeface="Optimistic Text"/>
              <a:cs typeface="Optimistic Text"/>
              <a:sym typeface="Optimistic Text"/>
            </a:endParaRPr>
          </a:p>
        </p:txBody>
      </p:sp>
      <p:sp>
        <p:nvSpPr>
          <p:cNvPr id="1554" name="Google Shape;1554;p191"/>
          <p:cNvSpPr txBox="1"/>
          <p:nvPr/>
        </p:nvSpPr>
        <p:spPr>
          <a:xfrm>
            <a:off x="6472491" y="2478901"/>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555" name="Google Shape;1555;p191"/>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Account Teams (aka Teams) help you identify relevant XFN Metamates to connect with for partner support and insights</a:t>
            </a:r>
            <a:endParaRPr b="0" i="0" sz="7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556" name="Google Shape;1556;p191"/>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pic>
        <p:nvPicPr>
          <p:cNvPr id="1557" name="Google Shape;1557;p191"/>
          <p:cNvPicPr preferRelativeResize="0"/>
          <p:nvPr/>
        </p:nvPicPr>
        <p:blipFill>
          <a:blip r:embed="rId5">
            <a:alphaModFix/>
          </a:blip>
          <a:stretch>
            <a:fillRect/>
          </a:stretch>
        </p:blipFill>
        <p:spPr>
          <a:xfrm>
            <a:off x="2904754" y="1465450"/>
            <a:ext cx="5061001" cy="3143701"/>
          </a:xfrm>
          <a:prstGeom prst="rect">
            <a:avLst/>
          </a:prstGeom>
          <a:noFill/>
          <a:ln>
            <a:noFill/>
          </a:ln>
        </p:spPr>
      </p:pic>
      <p:sp>
        <p:nvSpPr>
          <p:cNvPr id="1558" name="Google Shape;1558;p191"/>
          <p:cNvSpPr/>
          <p:nvPr/>
        </p:nvSpPr>
        <p:spPr>
          <a:xfrm>
            <a:off x="3550375" y="2619800"/>
            <a:ext cx="743100" cy="2139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559" name="Google Shape;1559;p191"/>
          <p:cNvSpPr txBox="1"/>
          <p:nvPr/>
        </p:nvSpPr>
        <p:spPr>
          <a:xfrm>
            <a:off x="6405075" y="2571225"/>
            <a:ext cx="2520600" cy="21441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i="0" sz="900" u="none" cap="none" strike="noStrike">
              <a:solidFill>
                <a:srgbClr val="000000"/>
              </a:solidFill>
              <a:latin typeface="Optimistic Display"/>
              <a:ea typeface="Optimistic Display"/>
              <a:cs typeface="Optimistic Display"/>
              <a:sym typeface="Optimistic Display"/>
            </a:endParaRPr>
          </a:p>
          <a:p>
            <a:pPr indent="0" lvl="0" marL="0" marR="0" rtl="0" algn="l">
              <a:lnSpc>
                <a:spcPct val="100000"/>
              </a:lnSpc>
              <a:spcBef>
                <a:spcPts val="0"/>
              </a:spcBef>
              <a:spcAft>
                <a:spcPts val="0"/>
              </a:spcAft>
              <a:buNone/>
            </a:pPr>
            <a:r>
              <a:rPr lang="en" sz="900">
                <a:solidFill>
                  <a:srgbClr val="1C2B33"/>
                </a:solidFill>
                <a:latin typeface="Optimistic Display"/>
                <a:ea typeface="Optimistic Display"/>
                <a:cs typeface="Optimistic Display"/>
                <a:sym typeface="Optimistic Display"/>
              </a:rPr>
              <a:t>Relevant teams you will see in Salesforce:</a:t>
            </a:r>
            <a:endParaRPr sz="900">
              <a:solidFill>
                <a:srgbClr val="1C2B33"/>
              </a:solidFill>
              <a:latin typeface="Optimistic Display"/>
              <a:ea typeface="Optimistic Display"/>
              <a:cs typeface="Optimistic Display"/>
              <a:sym typeface="Optimistic Display"/>
            </a:endParaRPr>
          </a:p>
          <a:p>
            <a:pPr indent="-187960" lvl="0" marL="274320" rtl="0" algn="l">
              <a:lnSpc>
                <a:spcPct val="115000"/>
              </a:lnSpc>
              <a:spcBef>
                <a:spcPts val="40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Global Accounts Team</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Global Business Group (GBG)</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Business Marketing Group (BMG)</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Agency Team</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App Monetization (App Mon)</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Client Business Group (CBG)</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Workplace Team</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Reality Labs Sales (RL Sales)</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Global Partnerships and Content (GP&amp;C)</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Business and Marketing Partnerships (BMP)</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Gaming Partnerships Team</a:t>
            </a:r>
            <a:endParaRPr i="1" sz="800">
              <a:solidFill>
                <a:srgbClr val="0A1317"/>
              </a:solidFill>
              <a:highlight>
                <a:srgbClr val="FFFFFF"/>
              </a:highlight>
              <a:latin typeface="Optimistic Display"/>
              <a:ea typeface="Optimistic Display"/>
              <a:cs typeface="Optimistic Display"/>
              <a:sym typeface="Optimistic Display"/>
            </a:endParaRPr>
          </a:p>
          <a:p>
            <a:pPr indent="-187960" lvl="0" marL="274320" rtl="0" algn="l">
              <a:lnSpc>
                <a:spcPct val="115000"/>
              </a:lnSpc>
              <a:spcBef>
                <a:spcPts val="0"/>
              </a:spcBef>
              <a:spcAft>
                <a:spcPts val="0"/>
              </a:spcAft>
              <a:buClr>
                <a:srgbClr val="0A1317"/>
              </a:buClr>
              <a:buSzPts val="800"/>
              <a:buFont typeface="Optimistic Display"/>
              <a:buChar char="●"/>
            </a:pPr>
            <a:r>
              <a:rPr i="1" lang="en" sz="800">
                <a:solidFill>
                  <a:srgbClr val="0A1317"/>
                </a:solidFill>
                <a:highlight>
                  <a:srgbClr val="FFFFFF"/>
                </a:highlight>
                <a:latin typeface="Optimistic Display"/>
                <a:ea typeface="Optimistic Display"/>
                <a:cs typeface="Optimistic Display"/>
                <a:sym typeface="Optimistic Display"/>
              </a:rPr>
              <a:t>Mobile Partnerships Team</a:t>
            </a:r>
            <a:endParaRPr i="1" sz="800">
              <a:solidFill>
                <a:srgbClr val="1C2B33"/>
              </a:solidFill>
              <a:latin typeface="Optimistic Display"/>
              <a:ea typeface="Optimistic Display"/>
              <a:cs typeface="Optimistic Display"/>
              <a:sym typeface="Optimistic Display"/>
            </a:endParaRPr>
          </a:p>
        </p:txBody>
      </p:sp>
      <p:sp>
        <p:nvSpPr>
          <p:cNvPr id="1560" name="Google Shape;1560;p191"/>
          <p:cNvSpPr txBox="1"/>
          <p:nvPr/>
        </p:nvSpPr>
        <p:spPr>
          <a:xfrm>
            <a:off x="6405075" y="1074550"/>
            <a:ext cx="2503500" cy="683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1000"/>
              </a:spcBef>
              <a:spcAft>
                <a:spcPts val="0"/>
              </a:spcAft>
              <a:buNone/>
            </a:pPr>
            <a:br>
              <a:rPr lang="en" sz="900">
                <a:latin typeface="Optimistic Text"/>
                <a:ea typeface="Optimistic Text"/>
                <a:cs typeface="Optimistic Text"/>
                <a:sym typeface="Optimistic Text"/>
              </a:rPr>
            </a:br>
            <a:r>
              <a:rPr b="1" lang="en" sz="900">
                <a:solidFill>
                  <a:srgbClr val="1C2B33"/>
                </a:solidFill>
                <a:latin typeface="Optimistic Text"/>
                <a:ea typeface="Optimistic Text"/>
                <a:cs typeface="Optimistic Text"/>
                <a:sym typeface="Optimistic Text"/>
              </a:rPr>
              <a:t>Add to Account Team in Salesforce</a:t>
            </a:r>
            <a:r>
              <a:rPr b="1" lang="en" sz="900">
                <a:solidFill>
                  <a:srgbClr val="1C2B33"/>
                </a:solidFill>
                <a:latin typeface="Optimistic Text"/>
                <a:ea typeface="Optimistic Text"/>
                <a:cs typeface="Optimistic Text"/>
                <a:sym typeface="Optimistic Text"/>
              </a:rPr>
              <a:t>: </a:t>
            </a:r>
            <a:r>
              <a:rPr lang="en" sz="900">
                <a:solidFill>
                  <a:srgbClr val="0A1317"/>
                </a:solidFill>
                <a:highlight>
                  <a:srgbClr val="FFFFFF"/>
                </a:highlight>
                <a:latin typeface="Optimistic Text"/>
                <a:ea typeface="Optimistic Text"/>
                <a:cs typeface="Optimistic Text"/>
                <a:sym typeface="Optimistic Text"/>
              </a:rPr>
              <a:t>Use the </a:t>
            </a:r>
            <a:r>
              <a:rPr lang="en" sz="900">
                <a:solidFill>
                  <a:schemeClr val="hlink"/>
                </a:solidFill>
                <a:highlight>
                  <a:srgbClr val="FFFFFF"/>
                </a:highlight>
                <a:uFill>
                  <a:noFill/>
                </a:uFill>
                <a:latin typeface="Optimistic Text"/>
                <a:ea typeface="Optimistic Text"/>
                <a:cs typeface="Optimistic Text"/>
                <a:sym typeface="Optimistic Text"/>
                <a:hlinkClick r:id="rId6"/>
              </a:rPr>
              <a:t>feedback form</a:t>
            </a:r>
            <a:r>
              <a:rPr lang="en" sz="900">
                <a:solidFill>
                  <a:srgbClr val="0A1317"/>
                </a:solidFill>
                <a:highlight>
                  <a:srgbClr val="FFFFFF"/>
                </a:highlight>
                <a:latin typeface="Optimistic Text"/>
                <a:ea typeface="Optimistic Text"/>
                <a:cs typeface="Optimistic Text"/>
                <a:sym typeface="Optimistic Text"/>
              </a:rPr>
              <a:t> to request adding yourself to a new team</a:t>
            </a:r>
            <a:endParaRPr sz="900">
              <a:solidFill>
                <a:srgbClr val="1C2B33"/>
              </a:solidFill>
              <a:latin typeface="Optimistic Text"/>
              <a:ea typeface="Optimistic Text"/>
              <a:cs typeface="Optimistic Text"/>
              <a:sym typeface="Optimistic Text"/>
            </a:endParaRPr>
          </a:p>
        </p:txBody>
      </p:sp>
      <p:sp>
        <p:nvSpPr>
          <p:cNvPr id="1561" name="Google Shape;1561;p191"/>
          <p:cNvSpPr txBox="1"/>
          <p:nvPr/>
        </p:nvSpPr>
        <p:spPr>
          <a:xfrm>
            <a:off x="6472491" y="982226"/>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192"/>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567" name="Google Shape;1567;p192"/>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568" name="Google Shape;1568;p192"/>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569" name="Google Shape;1569;p192"/>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570" name="Google Shape;1570;p192"/>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571" name="Google Shape;1571;p192"/>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572" name="Google Shape;1572;p192"/>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573" name="Google Shape;1573;p192"/>
          <p:cNvSpPr txBox="1"/>
          <p:nvPr/>
        </p:nvSpPr>
        <p:spPr>
          <a:xfrm>
            <a:off x="2498399" y="132125"/>
            <a:ext cx="65799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200">
                <a:solidFill>
                  <a:schemeClr val="dk1"/>
                </a:solidFill>
                <a:latin typeface="Optimistic Display Medium"/>
                <a:ea typeface="Optimistic Display Medium"/>
                <a:cs typeface="Optimistic Display Medium"/>
                <a:sym typeface="Optimistic Display Medium"/>
              </a:rPr>
              <a:t>How to create an Opportunity </a:t>
            </a:r>
            <a:r>
              <a:rPr lang="en" sz="2200">
                <a:solidFill>
                  <a:schemeClr val="dk1"/>
                </a:solidFill>
                <a:latin typeface="Optimistic Display Medium"/>
                <a:ea typeface="Optimistic Display Medium"/>
                <a:cs typeface="Optimistic Display Medium"/>
                <a:sym typeface="Optimistic Display Medium"/>
              </a:rPr>
              <a:t>(1 of 2)</a:t>
            </a:r>
            <a:endParaRPr b="0" i="0" sz="2200" u="none" cap="none" strike="noStrike">
              <a:solidFill>
                <a:srgbClr val="1C2B33"/>
              </a:solidFill>
              <a:latin typeface="Optimistic Display Medium"/>
              <a:ea typeface="Optimistic Display Medium"/>
              <a:cs typeface="Optimistic Display Medium"/>
              <a:sym typeface="Optimistic Display Medium"/>
            </a:endParaRPr>
          </a:p>
        </p:txBody>
      </p:sp>
      <p:sp>
        <p:nvSpPr>
          <p:cNvPr id="1574" name="Google Shape;1574;p192"/>
          <p:cNvSpPr/>
          <p:nvPr/>
        </p:nvSpPr>
        <p:spPr>
          <a:xfrm>
            <a:off x="2498400" y="1107300"/>
            <a:ext cx="2497500" cy="740100"/>
          </a:xfrm>
          <a:prstGeom prst="wedgeRectCallout">
            <a:avLst>
              <a:gd fmla="val 53886" name="adj1"/>
              <a:gd fmla="val -2282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u="sng">
                <a:latin typeface="Optimistic Text"/>
                <a:ea typeface="Optimistic Text"/>
                <a:cs typeface="Optimistic Text"/>
                <a:sym typeface="Optimistic Text"/>
              </a:rPr>
              <a:t>Option 1:</a:t>
            </a:r>
            <a:r>
              <a:rPr b="1" lang="en" sz="900">
                <a:latin typeface="Optimistic Text"/>
                <a:ea typeface="Optimistic Text"/>
                <a:cs typeface="Optimistic Text"/>
                <a:sym typeface="Optimistic Text"/>
              </a:rPr>
              <a:t> </a:t>
            </a:r>
            <a:r>
              <a:rPr lang="en" sz="900">
                <a:latin typeface="Optimistic Text"/>
                <a:ea typeface="Optimistic Text"/>
                <a:cs typeface="Optimistic Text"/>
                <a:sym typeface="Optimistic Text"/>
              </a:rPr>
              <a:t>Go to Customer Account &gt; Opportunities tab &gt; Click "New"</a:t>
            </a:r>
            <a:endParaRPr sz="900">
              <a:latin typeface="Optimistic Text"/>
              <a:ea typeface="Optimistic Text"/>
              <a:cs typeface="Optimistic Text"/>
              <a:sym typeface="Optimistic Text"/>
            </a:endParaRPr>
          </a:p>
        </p:txBody>
      </p:sp>
      <p:pic>
        <p:nvPicPr>
          <p:cNvPr id="1575" name="Google Shape;1575;p192"/>
          <p:cNvPicPr preferRelativeResize="0"/>
          <p:nvPr/>
        </p:nvPicPr>
        <p:blipFill>
          <a:blip r:embed="rId4">
            <a:alphaModFix/>
          </a:blip>
          <a:stretch>
            <a:fillRect/>
          </a:stretch>
        </p:blipFill>
        <p:spPr>
          <a:xfrm>
            <a:off x="5219700" y="2347050"/>
            <a:ext cx="3826248" cy="489493"/>
          </a:xfrm>
          <a:prstGeom prst="rect">
            <a:avLst/>
          </a:prstGeom>
          <a:noFill/>
          <a:ln>
            <a:noFill/>
          </a:ln>
        </p:spPr>
      </p:pic>
      <p:sp>
        <p:nvSpPr>
          <p:cNvPr id="1576" name="Google Shape;1576;p192"/>
          <p:cNvSpPr/>
          <p:nvPr/>
        </p:nvSpPr>
        <p:spPr>
          <a:xfrm>
            <a:off x="2487450" y="2193025"/>
            <a:ext cx="2497500" cy="712200"/>
          </a:xfrm>
          <a:prstGeom prst="wedgeRectCallout">
            <a:avLst>
              <a:gd fmla="val 53886" name="adj1"/>
              <a:gd fmla="val -2282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u="sng">
                <a:latin typeface="Optimistic Text"/>
                <a:ea typeface="Optimistic Text"/>
                <a:cs typeface="Optimistic Text"/>
                <a:sym typeface="Optimistic Text"/>
              </a:rPr>
              <a:t>Option </a:t>
            </a:r>
            <a:r>
              <a:rPr b="1" lang="en" sz="900" u="sng">
                <a:latin typeface="Optimistic Text"/>
                <a:ea typeface="Optimistic Text"/>
                <a:cs typeface="Optimistic Text"/>
                <a:sym typeface="Optimistic Text"/>
              </a:rPr>
              <a:t>2:</a:t>
            </a:r>
            <a:r>
              <a:rPr b="1" lang="en" sz="900">
                <a:latin typeface="Optimistic Text"/>
                <a:ea typeface="Optimistic Text"/>
                <a:cs typeface="Optimistic Text"/>
                <a:sym typeface="Optimistic Text"/>
              </a:rPr>
              <a:t> </a:t>
            </a:r>
            <a:r>
              <a:rPr lang="en" sz="900">
                <a:latin typeface="Optimistic Text"/>
                <a:ea typeface="Optimistic Text"/>
                <a:cs typeface="Optimistic Text"/>
                <a:sym typeface="Optimistic Text"/>
              </a:rPr>
              <a:t>C</a:t>
            </a:r>
            <a:r>
              <a:rPr lang="en" sz="900">
                <a:latin typeface="Optimistic Text"/>
                <a:ea typeface="Optimistic Text"/>
                <a:cs typeface="Optimistic Text"/>
                <a:sym typeface="Optimistic Text"/>
              </a:rPr>
              <a:t>lick “New” from </a:t>
            </a:r>
            <a:r>
              <a:rPr b="1" lang="en" sz="900">
                <a:solidFill>
                  <a:schemeClr val="dk1"/>
                </a:solidFill>
                <a:latin typeface="Optimistic Text"/>
                <a:ea typeface="Optimistic Text"/>
                <a:cs typeface="Optimistic Text"/>
                <a:sym typeface="Optimistic Text"/>
              </a:rPr>
              <a:t>Opportunity list view</a:t>
            </a:r>
            <a:endParaRPr b="1" sz="900">
              <a:solidFill>
                <a:schemeClr val="dk1"/>
              </a:solidFill>
              <a:latin typeface="Optimistic Text"/>
              <a:ea typeface="Optimistic Text"/>
              <a:cs typeface="Optimistic Text"/>
              <a:sym typeface="Optimistic Text"/>
            </a:endParaRPr>
          </a:p>
        </p:txBody>
      </p:sp>
      <p:sp>
        <p:nvSpPr>
          <p:cNvPr id="1577" name="Google Shape;1577;p192"/>
          <p:cNvSpPr/>
          <p:nvPr/>
        </p:nvSpPr>
        <p:spPr>
          <a:xfrm>
            <a:off x="8102098" y="2391348"/>
            <a:ext cx="250800" cy="1200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pic>
        <p:nvPicPr>
          <p:cNvPr id="1578" name="Google Shape;1578;p192"/>
          <p:cNvPicPr preferRelativeResize="0"/>
          <p:nvPr/>
        </p:nvPicPr>
        <p:blipFill>
          <a:blip r:embed="rId5">
            <a:alphaModFix/>
          </a:blip>
          <a:stretch>
            <a:fillRect/>
          </a:stretch>
        </p:blipFill>
        <p:spPr>
          <a:xfrm>
            <a:off x="5610250" y="3098028"/>
            <a:ext cx="2928924" cy="916747"/>
          </a:xfrm>
          <a:prstGeom prst="rect">
            <a:avLst/>
          </a:prstGeom>
          <a:noFill/>
          <a:ln>
            <a:noFill/>
          </a:ln>
        </p:spPr>
      </p:pic>
      <p:sp>
        <p:nvSpPr>
          <p:cNvPr id="1579" name="Google Shape;1579;p192"/>
          <p:cNvSpPr/>
          <p:nvPr/>
        </p:nvSpPr>
        <p:spPr>
          <a:xfrm>
            <a:off x="2498400" y="3200300"/>
            <a:ext cx="2497500" cy="712200"/>
          </a:xfrm>
          <a:prstGeom prst="wedgeRectCallout">
            <a:avLst>
              <a:gd fmla="val 53886" name="adj1"/>
              <a:gd fmla="val -2282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u="sng">
                <a:latin typeface="Optimistic Text"/>
                <a:ea typeface="Optimistic Text"/>
                <a:cs typeface="Optimistic Text"/>
                <a:sym typeface="Optimistic Text"/>
              </a:rPr>
              <a:t>Option </a:t>
            </a:r>
            <a:r>
              <a:rPr b="1" lang="en" sz="900" u="sng">
                <a:latin typeface="Optimistic Text"/>
                <a:ea typeface="Optimistic Text"/>
                <a:cs typeface="Optimistic Text"/>
                <a:sym typeface="Optimistic Text"/>
              </a:rPr>
              <a:t>3:</a:t>
            </a:r>
            <a:r>
              <a:rPr b="1" lang="en" sz="900">
                <a:latin typeface="Optimistic Text"/>
                <a:ea typeface="Optimistic Text"/>
                <a:cs typeface="Optimistic Text"/>
                <a:sym typeface="Optimistic Text"/>
              </a:rPr>
              <a:t> </a:t>
            </a:r>
            <a:r>
              <a:rPr lang="en" sz="900">
                <a:latin typeface="Optimistic Text"/>
                <a:ea typeface="Optimistic Text"/>
                <a:cs typeface="Optimistic Text"/>
                <a:sym typeface="Optimistic Text"/>
              </a:rPr>
              <a:t>Click the Opportunities carrot in the top navigation bar (will require you enter the Account)</a:t>
            </a:r>
            <a:endParaRPr b="1" sz="900">
              <a:solidFill>
                <a:schemeClr val="accent6"/>
              </a:solidFill>
              <a:latin typeface="Optimistic Text"/>
              <a:ea typeface="Optimistic Text"/>
              <a:cs typeface="Optimistic Text"/>
              <a:sym typeface="Optimistic Text"/>
            </a:endParaRPr>
          </a:p>
        </p:txBody>
      </p:sp>
      <p:sp>
        <p:nvSpPr>
          <p:cNvPr id="1580" name="Google Shape;1580;p192"/>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Create opportunities from a customer account, with one opportunity per use case</a:t>
            </a:r>
            <a:endParaRPr b="0" i="0" sz="700" u="none" cap="none" strike="noStrike">
              <a:solidFill>
                <a:srgbClr val="000000"/>
              </a:solidFill>
              <a:latin typeface="Arial"/>
              <a:ea typeface="Arial"/>
              <a:cs typeface="Arial"/>
              <a:sym typeface="Arial"/>
            </a:endParaRPr>
          </a:p>
        </p:txBody>
      </p:sp>
      <p:sp>
        <p:nvSpPr>
          <p:cNvPr id="1581" name="Google Shape;1581;p192"/>
          <p:cNvSpPr txBox="1"/>
          <p:nvPr/>
        </p:nvSpPr>
        <p:spPr>
          <a:xfrm>
            <a:off x="2498400" y="4207550"/>
            <a:ext cx="4546200" cy="7401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i="0" sz="900" u="none" cap="none" strike="noStrike">
              <a:solidFill>
                <a:srgbClr val="000000"/>
              </a:solidFill>
              <a:latin typeface="Optimistic Display"/>
              <a:ea typeface="Optimistic Display"/>
              <a:cs typeface="Optimistic Display"/>
              <a:sym typeface="Optimistic Display"/>
            </a:endParaRPr>
          </a:p>
          <a:p>
            <a:pPr indent="-194310" lvl="0" marL="274320" rtl="0" algn="l">
              <a:lnSpc>
                <a:spcPct val="115000"/>
              </a:lnSpc>
              <a:spcBef>
                <a:spcPts val="400"/>
              </a:spcBef>
              <a:spcAft>
                <a:spcPts val="0"/>
              </a:spcAft>
              <a:buClr>
                <a:srgbClr val="1C2B33"/>
              </a:buClr>
              <a:buSzPts val="900"/>
              <a:buFont typeface="Optimistic Display"/>
              <a:buChar char="●"/>
            </a:pPr>
            <a:r>
              <a:rPr lang="en" sz="900">
                <a:solidFill>
                  <a:srgbClr val="1C2B33"/>
                </a:solidFill>
                <a:latin typeface="Optimistic Display"/>
                <a:ea typeface="Optimistic Display"/>
                <a:cs typeface="Optimistic Display"/>
                <a:sym typeface="Optimistic Display"/>
              </a:rPr>
              <a:t>Create Opportunity based on </a:t>
            </a:r>
            <a:r>
              <a:rPr b="1" lang="en" sz="900">
                <a:solidFill>
                  <a:srgbClr val="1C2B33"/>
                </a:solidFill>
                <a:latin typeface="Optimistic Display"/>
                <a:ea typeface="Optimistic Display"/>
                <a:cs typeface="Optimistic Display"/>
                <a:sym typeface="Optimistic Display"/>
              </a:rPr>
              <a:t>Customer account</a:t>
            </a:r>
            <a:r>
              <a:rPr lang="en" sz="900">
                <a:solidFill>
                  <a:srgbClr val="1C2B33"/>
                </a:solidFill>
                <a:latin typeface="Optimistic Display"/>
                <a:ea typeface="Optimistic Display"/>
                <a:cs typeface="Optimistic Display"/>
                <a:sym typeface="Optimistic Display"/>
              </a:rPr>
              <a:t>, not Channel Partner</a:t>
            </a:r>
            <a:endParaRPr sz="900">
              <a:solidFill>
                <a:srgbClr val="1C2B33"/>
              </a:solidFill>
              <a:latin typeface="Optimistic Display"/>
              <a:ea typeface="Optimistic Display"/>
              <a:cs typeface="Optimistic Display"/>
              <a:sym typeface="Optimistic Display"/>
            </a:endParaRPr>
          </a:p>
          <a:p>
            <a:pPr indent="-194310" lvl="0" marL="274320" rtl="0" algn="l">
              <a:lnSpc>
                <a:spcPct val="115000"/>
              </a:lnSpc>
              <a:spcBef>
                <a:spcPts val="0"/>
              </a:spcBef>
              <a:spcAft>
                <a:spcPts val="0"/>
              </a:spcAft>
              <a:buClr>
                <a:srgbClr val="1C2B33"/>
              </a:buClr>
              <a:buSzPts val="900"/>
              <a:buFont typeface="Optimistic Display"/>
              <a:buChar char="●"/>
            </a:pPr>
            <a:r>
              <a:rPr lang="en" sz="900">
                <a:solidFill>
                  <a:srgbClr val="1C2B33"/>
                </a:solidFill>
                <a:latin typeface="Optimistic Display"/>
                <a:ea typeface="Optimistic Display"/>
                <a:cs typeface="Optimistic Display"/>
                <a:sym typeface="Optimistic Display"/>
              </a:rPr>
              <a:t>Track each use case as a separate opportunity if they have different decision makers, implementations, or timelines</a:t>
            </a:r>
            <a:endParaRPr sz="900">
              <a:solidFill>
                <a:srgbClr val="1C2B33"/>
              </a:solidFill>
              <a:latin typeface="Optimistic Display"/>
              <a:ea typeface="Optimistic Display"/>
              <a:cs typeface="Optimistic Display"/>
              <a:sym typeface="Optimistic Display"/>
            </a:endParaRPr>
          </a:p>
        </p:txBody>
      </p:sp>
      <p:sp>
        <p:nvSpPr>
          <p:cNvPr id="1582" name="Google Shape;1582;p192"/>
          <p:cNvSpPr txBox="1"/>
          <p:nvPr/>
        </p:nvSpPr>
        <p:spPr>
          <a:xfrm>
            <a:off x="2565816" y="4115226"/>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583" name="Google Shape;1583;p192"/>
          <p:cNvSpPr/>
          <p:nvPr/>
        </p:nvSpPr>
        <p:spPr>
          <a:xfrm>
            <a:off x="3736200" y="1134000"/>
            <a:ext cx="1203300" cy="162600"/>
          </a:xfrm>
          <a:prstGeom prst="rect">
            <a:avLst/>
          </a:prstGeom>
          <a:solidFill>
            <a:srgbClr val="007D1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ptimistic Text"/>
                <a:ea typeface="Optimistic Text"/>
                <a:cs typeface="Optimistic Text"/>
                <a:sym typeface="Optimistic Text"/>
              </a:rPr>
              <a:t>PREFERRED METHOD</a:t>
            </a:r>
            <a:endParaRPr b="1" sz="700">
              <a:solidFill>
                <a:srgbClr val="FFFFFF"/>
              </a:solidFill>
              <a:latin typeface="Optimistic Text"/>
              <a:ea typeface="Optimistic Text"/>
              <a:cs typeface="Optimistic Text"/>
              <a:sym typeface="Optimistic Text"/>
            </a:endParaRPr>
          </a:p>
        </p:txBody>
      </p:sp>
      <p:sp>
        <p:nvSpPr>
          <p:cNvPr id="1584" name="Google Shape;1584;p192"/>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grpSp>
        <p:nvGrpSpPr>
          <p:cNvPr id="1585" name="Google Shape;1585;p192"/>
          <p:cNvGrpSpPr/>
          <p:nvPr/>
        </p:nvGrpSpPr>
        <p:grpSpPr>
          <a:xfrm>
            <a:off x="5345900" y="866425"/>
            <a:ext cx="3243301" cy="1259350"/>
            <a:chOff x="5269700" y="942625"/>
            <a:chExt cx="3243301" cy="1259350"/>
          </a:xfrm>
        </p:grpSpPr>
        <p:pic>
          <p:nvPicPr>
            <p:cNvPr id="1586" name="Google Shape;1586;p192"/>
            <p:cNvPicPr preferRelativeResize="0"/>
            <p:nvPr/>
          </p:nvPicPr>
          <p:blipFill rotWithShape="1">
            <a:blip r:embed="rId6">
              <a:alphaModFix/>
            </a:blip>
            <a:srcRect b="9796" l="0" r="0" t="0"/>
            <a:stretch/>
          </p:blipFill>
          <p:spPr>
            <a:xfrm>
              <a:off x="5269700" y="942625"/>
              <a:ext cx="3243301" cy="1259350"/>
            </a:xfrm>
            <a:prstGeom prst="rect">
              <a:avLst/>
            </a:prstGeom>
            <a:noFill/>
            <a:ln>
              <a:noFill/>
            </a:ln>
          </p:spPr>
        </p:pic>
        <p:sp>
          <p:nvSpPr>
            <p:cNvPr id="1587" name="Google Shape;1587;p192"/>
            <p:cNvSpPr/>
            <p:nvPr/>
          </p:nvSpPr>
          <p:spPr>
            <a:xfrm>
              <a:off x="6081025" y="1609717"/>
              <a:ext cx="461700" cy="1200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588" name="Google Shape;1588;p192"/>
            <p:cNvSpPr/>
            <p:nvPr/>
          </p:nvSpPr>
          <p:spPr>
            <a:xfrm>
              <a:off x="8066104" y="1847404"/>
              <a:ext cx="250800" cy="1200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93"/>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594" name="Google Shape;1594;p193"/>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595" name="Google Shape;1595;p193"/>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596" name="Google Shape;1596;p193"/>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597" name="Google Shape;1597;p193"/>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598" name="Google Shape;1598;p193"/>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599" name="Google Shape;1599;p193"/>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600" name="Google Shape;1600;p193"/>
          <p:cNvSpPr txBox="1"/>
          <p:nvPr/>
        </p:nvSpPr>
        <p:spPr>
          <a:xfrm>
            <a:off x="2498400" y="132125"/>
            <a:ext cx="6356100" cy="42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200">
                <a:solidFill>
                  <a:schemeClr val="dk1"/>
                </a:solidFill>
                <a:latin typeface="Optimistic Display Medium"/>
                <a:ea typeface="Optimistic Display Medium"/>
                <a:cs typeface="Optimistic Display Medium"/>
                <a:sym typeface="Optimistic Display Medium"/>
              </a:rPr>
              <a:t>How to create an Opportunity (2 of 2)</a:t>
            </a:r>
            <a:endParaRPr sz="2400">
              <a:solidFill>
                <a:schemeClr val="dk1"/>
              </a:solidFill>
              <a:latin typeface="Optimistic Display Medium"/>
              <a:ea typeface="Optimistic Display Medium"/>
              <a:cs typeface="Optimistic Display Medium"/>
              <a:sym typeface="Optimistic Display Medium"/>
            </a:endParaRPr>
          </a:p>
        </p:txBody>
      </p:sp>
      <p:sp>
        <p:nvSpPr>
          <p:cNvPr id="1601" name="Google Shape;1601;p193"/>
          <p:cNvSpPr/>
          <p:nvPr/>
        </p:nvSpPr>
        <p:spPr>
          <a:xfrm>
            <a:off x="2536125" y="2007075"/>
            <a:ext cx="2312100" cy="393600"/>
          </a:xfrm>
          <a:prstGeom prst="wedgeRectCallout">
            <a:avLst>
              <a:gd fmla="val 56213" name="adj1"/>
              <a:gd fmla="val -21059"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There are three required fields </a:t>
            </a:r>
            <a:r>
              <a:rPr lang="en" sz="900">
                <a:latin typeface="Optimistic Text"/>
                <a:ea typeface="Optimistic Text"/>
                <a:cs typeface="Optimistic Text"/>
                <a:sym typeface="Optimistic Text"/>
              </a:rPr>
              <a:t>record</a:t>
            </a:r>
            <a:r>
              <a:rPr lang="en" sz="900">
                <a:latin typeface="Optimistic Text"/>
                <a:ea typeface="Optimistic Text"/>
                <a:cs typeface="Optimistic Text"/>
                <a:sym typeface="Optimistic Text"/>
              </a:rPr>
              <a:t> an </a:t>
            </a:r>
            <a:r>
              <a:rPr lang="en" sz="900">
                <a:latin typeface="Optimistic Text"/>
                <a:ea typeface="Optimistic Text"/>
                <a:cs typeface="Optimistic Text"/>
                <a:sym typeface="Optimistic Text"/>
              </a:rPr>
              <a:t>opportunity</a:t>
            </a:r>
            <a:endParaRPr sz="900">
              <a:latin typeface="Optimistic Text"/>
              <a:ea typeface="Optimistic Text"/>
              <a:cs typeface="Optimistic Text"/>
              <a:sym typeface="Optimistic Text"/>
            </a:endParaRPr>
          </a:p>
        </p:txBody>
      </p:sp>
      <p:pic>
        <p:nvPicPr>
          <p:cNvPr id="1602" name="Google Shape;1602;p193"/>
          <p:cNvPicPr preferRelativeResize="0"/>
          <p:nvPr/>
        </p:nvPicPr>
        <p:blipFill>
          <a:blip r:embed="rId4">
            <a:alphaModFix/>
          </a:blip>
          <a:stretch>
            <a:fillRect/>
          </a:stretch>
        </p:blipFill>
        <p:spPr>
          <a:xfrm>
            <a:off x="5005050" y="1274225"/>
            <a:ext cx="3898099" cy="3374062"/>
          </a:xfrm>
          <a:prstGeom prst="rect">
            <a:avLst/>
          </a:prstGeom>
          <a:noFill/>
          <a:ln>
            <a:noFill/>
          </a:ln>
        </p:spPr>
      </p:pic>
      <p:sp>
        <p:nvSpPr>
          <p:cNvPr id="1603" name="Google Shape;1603;p193"/>
          <p:cNvSpPr/>
          <p:nvPr/>
        </p:nvSpPr>
        <p:spPr>
          <a:xfrm>
            <a:off x="6949313" y="1998757"/>
            <a:ext cx="1797000" cy="617400"/>
          </a:xfrm>
          <a:prstGeom prst="rect">
            <a:avLst/>
          </a:prstGeom>
          <a:solidFill>
            <a:srgbClr val="CCD1D4">
              <a:alpha val="40000"/>
            </a:srgbClr>
          </a:solidFill>
          <a:ln cap="flat" cmpd="sng" w="1905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04" name="Google Shape;1604;p193"/>
          <p:cNvSpPr/>
          <p:nvPr/>
        </p:nvSpPr>
        <p:spPr>
          <a:xfrm>
            <a:off x="7074700" y="1259701"/>
            <a:ext cx="1940400" cy="617400"/>
          </a:xfrm>
          <a:prstGeom prst="wedgeRectCallout">
            <a:avLst>
              <a:gd fmla="val 7567" name="adj1"/>
              <a:gd fmla="val 66083"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accent6"/>
                </a:solidFill>
                <a:latin typeface="Optimistic Text"/>
                <a:ea typeface="Optimistic Text"/>
                <a:cs typeface="Optimistic Text"/>
                <a:sym typeface="Optimistic Text"/>
              </a:rPr>
              <a:t>Do not edit these fields. </a:t>
            </a:r>
            <a:r>
              <a:rPr lang="en" sz="900">
                <a:latin typeface="Optimistic Text"/>
                <a:ea typeface="Optimistic Text"/>
                <a:cs typeface="Optimistic Text"/>
                <a:sym typeface="Optimistic Text"/>
              </a:rPr>
              <a:t>“Organization” and “Team” will auto-populate after you click Save</a:t>
            </a:r>
            <a:endParaRPr sz="900">
              <a:latin typeface="Optimistic Text"/>
              <a:ea typeface="Optimistic Text"/>
              <a:cs typeface="Optimistic Text"/>
              <a:sym typeface="Optimistic Text"/>
            </a:endParaRPr>
          </a:p>
        </p:txBody>
      </p:sp>
      <p:sp>
        <p:nvSpPr>
          <p:cNvPr id="1605" name="Google Shape;1605;p193"/>
          <p:cNvSpPr/>
          <p:nvPr/>
        </p:nvSpPr>
        <p:spPr>
          <a:xfrm>
            <a:off x="5156999" y="2208440"/>
            <a:ext cx="1763400" cy="11007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06" name="Google Shape;1606;p193"/>
          <p:cNvSpPr txBox="1"/>
          <p:nvPr/>
        </p:nvSpPr>
        <p:spPr>
          <a:xfrm>
            <a:off x="2570925" y="2769800"/>
            <a:ext cx="2242500" cy="21741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100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133350" lvl="0" marL="139700" marR="0" rtl="0" algn="l">
              <a:lnSpc>
                <a:spcPct val="100000"/>
              </a:lnSpc>
              <a:spcBef>
                <a:spcPts val="1000"/>
              </a:spcBef>
              <a:spcAft>
                <a:spcPts val="0"/>
              </a:spcAft>
              <a:buClr>
                <a:srgbClr val="1C2B33"/>
              </a:buClr>
              <a:buSzPts val="900"/>
              <a:buFont typeface="Optimistic Text"/>
              <a:buChar char="•"/>
            </a:pPr>
            <a:r>
              <a:rPr b="1" lang="en" sz="900">
                <a:solidFill>
                  <a:srgbClr val="1C2B33"/>
                </a:solidFill>
                <a:latin typeface="Optimistic Text"/>
                <a:ea typeface="Optimistic Text"/>
                <a:cs typeface="Optimistic Text"/>
                <a:sym typeface="Optimistic Text"/>
              </a:rPr>
              <a:t>Name Opportunities Clearly</a:t>
            </a:r>
            <a:r>
              <a:rPr lang="en" sz="900">
                <a:solidFill>
                  <a:srgbClr val="1C2B33"/>
                </a:solidFill>
                <a:latin typeface="Optimistic Text"/>
                <a:ea typeface="Optimistic Text"/>
                <a:cs typeface="Optimistic Text"/>
                <a:sym typeface="Optimistic Text"/>
              </a:rPr>
              <a:t>: Use "LlamaX - Partner Name Simple Description" for easy identification</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1000"/>
              </a:spcBef>
              <a:spcAft>
                <a:spcPts val="0"/>
              </a:spcAft>
              <a:buClr>
                <a:srgbClr val="1C2B33"/>
              </a:buClr>
              <a:buSzPts val="900"/>
              <a:buFont typeface="Optimistic Text"/>
              <a:buChar char="•"/>
            </a:pPr>
            <a:r>
              <a:rPr b="1" lang="en" sz="900">
                <a:solidFill>
                  <a:srgbClr val="1C2B33"/>
                </a:solidFill>
                <a:latin typeface="Optimistic Text"/>
                <a:ea typeface="Optimistic Text"/>
                <a:cs typeface="Optimistic Text"/>
                <a:sym typeface="Optimistic Text"/>
              </a:rPr>
              <a:t>Set Initial Stage</a:t>
            </a:r>
            <a:r>
              <a:rPr lang="en" sz="900">
                <a:solidFill>
                  <a:srgbClr val="1C2B33"/>
                </a:solidFill>
                <a:latin typeface="Optimistic Text"/>
                <a:ea typeface="Optimistic Text"/>
                <a:cs typeface="Optimistic Text"/>
                <a:sym typeface="Optimistic Text"/>
              </a:rPr>
              <a:t>: Start with "Partner Exploration" unless it's a lead, then use “Internal Identification”</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1000"/>
              </a:spcBef>
              <a:spcAft>
                <a:spcPts val="0"/>
              </a:spcAft>
              <a:buClr>
                <a:srgbClr val="1C2B33"/>
              </a:buClr>
              <a:buSzPts val="900"/>
              <a:buFont typeface="Optimistic Text"/>
              <a:buChar char="•"/>
            </a:pPr>
            <a:r>
              <a:rPr b="1" lang="en" sz="900">
                <a:solidFill>
                  <a:srgbClr val="1C2B33"/>
                </a:solidFill>
                <a:latin typeface="Optimistic Text"/>
                <a:ea typeface="Optimistic Text"/>
                <a:cs typeface="Optimistic Text"/>
                <a:sym typeface="Optimistic Text"/>
              </a:rPr>
              <a:t>Estimate Close Date</a:t>
            </a:r>
            <a:r>
              <a:rPr lang="en" sz="900">
                <a:solidFill>
                  <a:srgbClr val="1C2B33"/>
                </a:solidFill>
                <a:latin typeface="Optimistic Text"/>
                <a:ea typeface="Optimistic Text"/>
                <a:cs typeface="Optimistic Text"/>
                <a:sym typeface="Optimistic Text"/>
              </a:rPr>
              <a:t>: Set to when you expect kick off production, and update as needed</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1000"/>
              </a:spcBef>
              <a:spcAft>
                <a:spcPts val="0"/>
              </a:spcAft>
              <a:buClr>
                <a:srgbClr val="1C2B33"/>
              </a:buClr>
              <a:buSzPts val="900"/>
              <a:buFont typeface="Optimistic Text"/>
              <a:buChar char="•"/>
            </a:pPr>
            <a:r>
              <a:rPr b="1" lang="en" sz="900">
                <a:solidFill>
                  <a:srgbClr val="1C2B33"/>
                </a:solidFill>
                <a:latin typeface="Optimistic Text"/>
                <a:ea typeface="Optimistic Text"/>
                <a:cs typeface="Optimistic Text"/>
                <a:sym typeface="Optimistic Text"/>
              </a:rPr>
              <a:t>Deleting an Opportunity: </a:t>
            </a:r>
            <a:r>
              <a:rPr lang="en" sz="900">
                <a:solidFill>
                  <a:srgbClr val="1C2B33"/>
                </a:solidFill>
                <a:latin typeface="Optimistic Text"/>
                <a:ea typeface="Optimistic Text"/>
                <a:cs typeface="Optimistic Text"/>
                <a:sym typeface="Optimistic Text"/>
              </a:rPr>
              <a:t>Submit a </a:t>
            </a:r>
            <a:r>
              <a:rPr lang="en" sz="900" u="sng">
                <a:solidFill>
                  <a:schemeClr val="hlink"/>
                </a:solidFill>
                <a:latin typeface="Optimistic Text"/>
                <a:ea typeface="Optimistic Text"/>
                <a:cs typeface="Optimistic Text"/>
                <a:sym typeface="Optimistic Text"/>
                <a:hlinkClick r:id="rId5"/>
              </a:rPr>
              <a:t>feedback form</a:t>
            </a:r>
            <a:endParaRPr sz="900">
              <a:solidFill>
                <a:srgbClr val="1C2B33"/>
              </a:solidFill>
              <a:latin typeface="Optimistic Text"/>
              <a:ea typeface="Optimistic Text"/>
              <a:cs typeface="Optimistic Text"/>
              <a:sym typeface="Optimistic Text"/>
            </a:endParaRPr>
          </a:p>
        </p:txBody>
      </p:sp>
      <p:sp>
        <p:nvSpPr>
          <p:cNvPr id="1607" name="Google Shape;1607;p193"/>
          <p:cNvSpPr txBox="1"/>
          <p:nvPr/>
        </p:nvSpPr>
        <p:spPr>
          <a:xfrm>
            <a:off x="2638341" y="2677476"/>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608" name="Google Shape;1608;p193"/>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To record an opportunity, fill in three key fields</a:t>
            </a:r>
            <a:endParaRPr b="0" i="0" sz="700" u="none" cap="none" strike="noStrike">
              <a:solidFill>
                <a:srgbClr val="000000"/>
              </a:solidFill>
              <a:latin typeface="Arial"/>
              <a:ea typeface="Arial"/>
              <a:cs typeface="Arial"/>
              <a:sym typeface="Arial"/>
            </a:endParaRPr>
          </a:p>
        </p:txBody>
      </p:sp>
      <p:sp>
        <p:nvSpPr>
          <p:cNvPr id="1609" name="Google Shape;1609;p193"/>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94"/>
          <p:cNvSpPr/>
          <p:nvPr/>
        </p:nvSpPr>
        <p:spPr>
          <a:xfrm>
            <a:off x="1567325" y="0"/>
            <a:ext cx="75768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615" name="Google Shape;1615;p194"/>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616" name="Google Shape;1616;p194"/>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617" name="Google Shape;1617;p194"/>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pic>
        <p:nvPicPr>
          <p:cNvPr id="1618" name="Google Shape;1618;p194"/>
          <p:cNvPicPr preferRelativeResize="0"/>
          <p:nvPr/>
        </p:nvPicPr>
        <p:blipFill>
          <a:blip r:embed="rId3">
            <a:alphaModFix/>
          </a:blip>
          <a:stretch>
            <a:fillRect/>
          </a:stretch>
        </p:blipFill>
        <p:spPr>
          <a:xfrm>
            <a:off x="2078683" y="1163575"/>
            <a:ext cx="5853732" cy="3244125"/>
          </a:xfrm>
          <a:prstGeom prst="rect">
            <a:avLst/>
          </a:prstGeom>
          <a:noFill/>
          <a:ln>
            <a:noFill/>
          </a:ln>
        </p:spPr>
      </p:pic>
      <p:sp>
        <p:nvSpPr>
          <p:cNvPr id="1619" name="Google Shape;1619;p194"/>
          <p:cNvSpPr/>
          <p:nvPr/>
        </p:nvSpPr>
        <p:spPr>
          <a:xfrm>
            <a:off x="174875" y="1821600"/>
            <a:ext cx="1625700" cy="859500"/>
          </a:xfrm>
          <a:prstGeom prst="wedgeRectCallout">
            <a:avLst>
              <a:gd fmla="val 60738" name="adj1"/>
              <a:gd fmla="val -14037"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Optimistic Text"/>
                <a:ea typeface="Optimistic Text"/>
                <a:cs typeface="Optimistic Text"/>
                <a:sym typeface="Optimistic Text"/>
              </a:rPr>
              <a:t>Opportunity Progression</a:t>
            </a:r>
            <a:r>
              <a:rPr lang="en" sz="900">
                <a:latin typeface="Optimistic Text"/>
                <a:ea typeface="Optimistic Text"/>
                <a:cs typeface="Optimistic Text"/>
                <a:sym typeface="Optimistic Text"/>
              </a:rPr>
              <a:t> Click the next chevron or "Mark Stage as Complete" to progress through stages.</a:t>
            </a:r>
            <a:endParaRPr sz="900">
              <a:latin typeface="Optimistic Text"/>
              <a:ea typeface="Optimistic Text"/>
              <a:cs typeface="Optimistic Text"/>
              <a:sym typeface="Optimistic Text"/>
            </a:endParaRPr>
          </a:p>
        </p:txBody>
      </p:sp>
      <p:sp>
        <p:nvSpPr>
          <p:cNvPr id="1620" name="Google Shape;1620;p194"/>
          <p:cNvSpPr/>
          <p:nvPr/>
        </p:nvSpPr>
        <p:spPr>
          <a:xfrm>
            <a:off x="2332950" y="2133600"/>
            <a:ext cx="5554200" cy="235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21" name="Google Shape;1621;p194"/>
          <p:cNvSpPr/>
          <p:nvPr/>
        </p:nvSpPr>
        <p:spPr>
          <a:xfrm>
            <a:off x="6651350" y="1586100"/>
            <a:ext cx="480000" cy="2355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22" name="Google Shape;1622;p194"/>
          <p:cNvSpPr/>
          <p:nvPr/>
        </p:nvSpPr>
        <p:spPr>
          <a:xfrm>
            <a:off x="7970475" y="3109775"/>
            <a:ext cx="166200" cy="1302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623" name="Google Shape;1623;p194"/>
          <p:cNvSpPr/>
          <p:nvPr/>
        </p:nvSpPr>
        <p:spPr>
          <a:xfrm>
            <a:off x="8174725" y="3332675"/>
            <a:ext cx="905100" cy="951900"/>
          </a:xfrm>
          <a:prstGeom prst="wedgeRectCallout">
            <a:avLst>
              <a:gd fmla="val -55017" name="adj1"/>
              <a:gd fmla="val -2521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Optimistic Text"/>
                <a:ea typeface="Optimistic Text"/>
                <a:cs typeface="Optimistic Text"/>
                <a:sym typeface="Optimistic Text"/>
              </a:rPr>
              <a:t>Related Info</a:t>
            </a:r>
            <a:endParaRPr b="1" sz="900">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View team members, notes, links, and change history.</a:t>
            </a:r>
            <a:endParaRPr sz="900">
              <a:latin typeface="Optimistic Text"/>
              <a:ea typeface="Optimistic Text"/>
              <a:cs typeface="Optimistic Text"/>
              <a:sym typeface="Optimistic Text"/>
            </a:endParaRPr>
          </a:p>
        </p:txBody>
      </p:sp>
      <p:sp>
        <p:nvSpPr>
          <p:cNvPr id="1624" name="Google Shape;1624;p194"/>
          <p:cNvSpPr/>
          <p:nvPr/>
        </p:nvSpPr>
        <p:spPr>
          <a:xfrm rot="10800000">
            <a:off x="1874425" y="3134600"/>
            <a:ext cx="166200" cy="13020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625" name="Google Shape;1625;p194"/>
          <p:cNvSpPr/>
          <p:nvPr/>
        </p:nvSpPr>
        <p:spPr>
          <a:xfrm>
            <a:off x="174875" y="3291825"/>
            <a:ext cx="1625700" cy="859500"/>
          </a:xfrm>
          <a:prstGeom prst="wedgeRectCallout">
            <a:avLst>
              <a:gd fmla="val 49819" name="adj1"/>
              <a:gd fmla="val -691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Optimistic Text"/>
                <a:ea typeface="Optimistic Text"/>
                <a:cs typeface="Optimistic Text"/>
                <a:sym typeface="Optimistic Text"/>
              </a:rPr>
              <a:t>Opportunity Details</a:t>
            </a:r>
            <a:endParaRPr b="1" sz="900">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Edit fields by either clicking the pencil icon next to each field OR the "Edit" button at the top right.</a:t>
            </a:r>
            <a:endParaRPr sz="900">
              <a:latin typeface="Optimistic Text"/>
              <a:ea typeface="Optimistic Text"/>
              <a:cs typeface="Optimistic Text"/>
              <a:sym typeface="Optimistic Text"/>
            </a:endParaRPr>
          </a:p>
        </p:txBody>
      </p:sp>
      <p:sp>
        <p:nvSpPr>
          <p:cNvPr id="1626" name="Google Shape;1626;p194"/>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2200">
                <a:solidFill>
                  <a:schemeClr val="dk1"/>
                </a:solidFill>
                <a:latin typeface="Optimistic Display Medium"/>
                <a:ea typeface="Optimistic Display Medium"/>
                <a:cs typeface="Optimistic Display Medium"/>
                <a:sym typeface="Optimistic Display Medium"/>
              </a:rPr>
              <a:t>Managing an Opportunity</a:t>
            </a:r>
            <a:endParaRPr sz="2400">
              <a:solidFill>
                <a:schemeClr val="dk1"/>
              </a:solidFill>
              <a:latin typeface="Optimistic Display Medium"/>
              <a:ea typeface="Optimistic Display Medium"/>
              <a:cs typeface="Optimistic Display Medium"/>
              <a:sym typeface="Optimistic Display Medium"/>
            </a:endParaRPr>
          </a:p>
        </p:txBody>
      </p:sp>
      <p:sp>
        <p:nvSpPr>
          <p:cNvPr id="1627" name="Google Shape;1627;p194"/>
          <p:cNvSpPr/>
          <p:nvPr/>
        </p:nvSpPr>
        <p:spPr>
          <a:xfrm>
            <a:off x="8081275" y="1484100"/>
            <a:ext cx="998400" cy="859500"/>
          </a:xfrm>
          <a:prstGeom prst="wedgeRectCallout">
            <a:avLst>
              <a:gd fmla="val -55017" name="adj1"/>
              <a:gd fmla="val -2521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latin typeface="Optimistic Text"/>
                <a:ea typeface="Optimistic Text"/>
                <a:cs typeface="Optimistic Text"/>
                <a:sym typeface="Optimistic Text"/>
              </a:rPr>
              <a:t>Tasks</a:t>
            </a:r>
            <a:endParaRPr b="1" sz="900">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Add weekly updates, meeting notes, reminders</a:t>
            </a:r>
            <a:endParaRPr sz="900">
              <a:latin typeface="Optimistic Text"/>
              <a:ea typeface="Optimistic Text"/>
              <a:cs typeface="Optimistic Text"/>
              <a:sym typeface="Optimistic Text"/>
            </a:endParaRPr>
          </a:p>
        </p:txBody>
      </p:sp>
      <p:sp>
        <p:nvSpPr>
          <p:cNvPr id="1628" name="Google Shape;1628;p194"/>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Manage opportunities by updating stages, tasks, and related info.</a:t>
            </a:r>
            <a:endParaRPr sz="700">
              <a:solidFill>
                <a:schemeClr val="accent5"/>
              </a:solidFill>
            </a:endParaRPr>
          </a:p>
          <a:p>
            <a:pPr indent="0" lvl="0" marL="0" marR="0" rtl="0" algn="l">
              <a:lnSpc>
                <a:spcPct val="120000"/>
              </a:lnSpc>
              <a:spcBef>
                <a:spcPts val="0"/>
              </a:spcBef>
              <a:spcAft>
                <a:spcPts val="0"/>
              </a:spcAft>
              <a:buClr>
                <a:srgbClr val="000000"/>
              </a:buClr>
              <a:buSzPts val="800"/>
              <a:buFont typeface="Arial"/>
              <a:buNone/>
            </a:pPr>
            <a:r>
              <a:t/>
            </a:r>
            <a:endParaRPr b="1" sz="800">
              <a:solidFill>
                <a:srgbClr val="1C2B33"/>
              </a:solidFill>
              <a:latin typeface="Optimistic Text"/>
              <a:ea typeface="Optimistic Text"/>
              <a:cs typeface="Optimistic Text"/>
              <a:sym typeface="Optimistic Tex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95"/>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634" name="Google Shape;1634;p195"/>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635" name="Google Shape;1635;p195"/>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636" name="Google Shape;1636;p195"/>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637" name="Google Shape;1637;p195"/>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638" name="Google Shape;1638;p195"/>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639" name="Google Shape;1639;p195"/>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640" name="Google Shape;1640;p195"/>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Opportunity Teams (1 of 3)</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sp>
        <p:nvSpPr>
          <p:cNvPr id="1641" name="Google Shape;1641;p195"/>
          <p:cNvSpPr/>
          <p:nvPr/>
        </p:nvSpPr>
        <p:spPr>
          <a:xfrm>
            <a:off x="6609025" y="3909625"/>
            <a:ext cx="2161800" cy="682500"/>
          </a:xfrm>
          <a:prstGeom prst="wedgeRectCallout">
            <a:avLst>
              <a:gd fmla="val -26044" name="adj1"/>
              <a:gd fmla="val -59943"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Opportunity team members are not automatically added to an Opportunity. You must manually add them to the opportunity </a:t>
            </a:r>
            <a:r>
              <a:rPr i="1" lang="en" sz="700">
                <a:latin typeface="Optimistic Text"/>
                <a:ea typeface="Optimistic Text"/>
                <a:cs typeface="Optimistic Text"/>
                <a:sym typeface="Optimistic Text"/>
              </a:rPr>
              <a:t>(detailed </a:t>
            </a:r>
            <a:r>
              <a:rPr i="1" lang="en" sz="700" u="sng">
                <a:solidFill>
                  <a:schemeClr val="hlink"/>
                </a:solidFill>
                <a:latin typeface="Optimistic Text"/>
                <a:ea typeface="Optimistic Text"/>
                <a:cs typeface="Optimistic Text"/>
                <a:sym typeface="Optimistic Text"/>
                <a:hlinkClick action="ppaction://hlinksldjump" r:id="rId4"/>
              </a:rPr>
              <a:t>next</a:t>
            </a:r>
            <a:r>
              <a:rPr i="1" lang="en" sz="700">
                <a:latin typeface="Optimistic Text"/>
                <a:ea typeface="Optimistic Text"/>
                <a:cs typeface="Optimistic Text"/>
                <a:sym typeface="Optimistic Text"/>
              </a:rPr>
              <a:t>)</a:t>
            </a:r>
            <a:endParaRPr i="1" sz="700">
              <a:latin typeface="Optimistic Text"/>
              <a:ea typeface="Optimistic Text"/>
              <a:cs typeface="Optimistic Text"/>
              <a:sym typeface="Optimistic Text"/>
            </a:endParaRPr>
          </a:p>
        </p:txBody>
      </p:sp>
      <p:sp>
        <p:nvSpPr>
          <p:cNvPr id="1642" name="Google Shape;1642;p195"/>
          <p:cNvSpPr/>
          <p:nvPr/>
        </p:nvSpPr>
        <p:spPr>
          <a:xfrm>
            <a:off x="4227500" y="745388"/>
            <a:ext cx="4014600" cy="682500"/>
          </a:xfrm>
          <a:prstGeom prst="wedgeRectCallout">
            <a:avLst>
              <a:gd fmla="val 49393" name="adj1"/>
              <a:gd fmla="val 4976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Why Opportunity Teams matter</a:t>
            </a:r>
            <a:endParaRPr sz="900">
              <a:latin typeface="Optimistic Text"/>
              <a:ea typeface="Optimistic Text"/>
              <a:cs typeface="Optimistic Text"/>
              <a:sym typeface="Optimistic Text"/>
            </a:endParaRPr>
          </a:p>
          <a:p>
            <a:pPr indent="-285750" lvl="0" marL="457200" marR="0" rtl="0" algn="l">
              <a:lnSpc>
                <a:spcPct val="100000"/>
              </a:lnSpc>
              <a:spcBef>
                <a:spcPts val="0"/>
              </a:spcBef>
              <a:spcAft>
                <a:spcPts val="0"/>
              </a:spcAft>
              <a:buSzPts val="900"/>
              <a:buFont typeface="Optimistic Text"/>
              <a:buAutoNum type="arabicPeriod"/>
            </a:pPr>
            <a:r>
              <a:rPr lang="en" sz="900">
                <a:latin typeface="Optimistic Text"/>
                <a:ea typeface="Optimistic Text"/>
                <a:cs typeface="Optimistic Text"/>
                <a:sym typeface="Optimistic Text"/>
              </a:rPr>
              <a:t>Grants Edit Access: Allows them to make changes.</a:t>
            </a:r>
            <a:endParaRPr sz="900">
              <a:latin typeface="Optimistic Text"/>
              <a:ea typeface="Optimistic Text"/>
              <a:cs typeface="Optimistic Text"/>
              <a:sym typeface="Optimistic Text"/>
            </a:endParaRPr>
          </a:p>
          <a:p>
            <a:pPr indent="-285750" lvl="0" marL="457200" marR="0" rtl="0" algn="l">
              <a:lnSpc>
                <a:spcPct val="100000"/>
              </a:lnSpc>
              <a:spcBef>
                <a:spcPts val="0"/>
              </a:spcBef>
              <a:spcAft>
                <a:spcPts val="0"/>
              </a:spcAft>
              <a:buSzPts val="900"/>
              <a:buFont typeface="Optimistic Text"/>
              <a:buAutoNum type="arabicPeriod"/>
            </a:pPr>
            <a:r>
              <a:rPr lang="en" sz="900">
                <a:latin typeface="Optimistic Text"/>
                <a:ea typeface="Optimistic Text"/>
                <a:cs typeface="Optimistic Text"/>
                <a:sym typeface="Optimistic Text"/>
              </a:rPr>
              <a:t>Eases Reporting: Helps individuals track their opportunities.</a:t>
            </a:r>
            <a:endParaRPr sz="900">
              <a:latin typeface="Optimistic Text"/>
              <a:ea typeface="Optimistic Text"/>
              <a:cs typeface="Optimistic Text"/>
              <a:sym typeface="Optimistic Text"/>
            </a:endParaRPr>
          </a:p>
          <a:p>
            <a:pPr indent="-285750" lvl="0" marL="457200" marR="0" rtl="0" algn="l">
              <a:lnSpc>
                <a:spcPct val="100000"/>
              </a:lnSpc>
              <a:spcBef>
                <a:spcPts val="0"/>
              </a:spcBef>
              <a:spcAft>
                <a:spcPts val="0"/>
              </a:spcAft>
              <a:buSzPts val="900"/>
              <a:buFont typeface="Optimistic Text"/>
              <a:buAutoNum type="arabicPeriod"/>
            </a:pPr>
            <a:r>
              <a:rPr lang="en" sz="900">
                <a:latin typeface="Optimistic Text"/>
                <a:ea typeface="Optimistic Text"/>
                <a:cs typeface="Optimistic Text"/>
                <a:sym typeface="Optimistic Text"/>
              </a:rPr>
              <a:t>Gives Credit: Recognizes their contributions (future feature).</a:t>
            </a:r>
            <a:endParaRPr sz="900">
              <a:latin typeface="Optimistic Text"/>
              <a:ea typeface="Optimistic Text"/>
              <a:cs typeface="Optimistic Text"/>
              <a:sym typeface="Optimistic Text"/>
            </a:endParaRPr>
          </a:p>
        </p:txBody>
      </p:sp>
      <p:pic>
        <p:nvPicPr>
          <p:cNvPr id="1643" name="Google Shape;1643;p195"/>
          <p:cNvPicPr preferRelativeResize="0"/>
          <p:nvPr/>
        </p:nvPicPr>
        <p:blipFill>
          <a:blip r:embed="rId5">
            <a:alphaModFix/>
          </a:blip>
          <a:stretch>
            <a:fillRect/>
          </a:stretch>
        </p:blipFill>
        <p:spPr>
          <a:xfrm>
            <a:off x="3023999" y="1571925"/>
            <a:ext cx="5218074" cy="2214099"/>
          </a:xfrm>
          <a:prstGeom prst="rect">
            <a:avLst/>
          </a:prstGeom>
          <a:noFill/>
          <a:ln>
            <a:noFill/>
          </a:ln>
        </p:spPr>
      </p:pic>
      <p:sp>
        <p:nvSpPr>
          <p:cNvPr id="1644" name="Google Shape;1644;p195"/>
          <p:cNvSpPr/>
          <p:nvPr/>
        </p:nvSpPr>
        <p:spPr>
          <a:xfrm>
            <a:off x="6503600" y="3062250"/>
            <a:ext cx="1738500" cy="7239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45" name="Google Shape;1645;p195"/>
          <p:cNvSpPr txBox="1"/>
          <p:nvPr/>
        </p:nvSpPr>
        <p:spPr>
          <a:xfrm>
            <a:off x="2570925" y="3233675"/>
            <a:ext cx="3763200" cy="15903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1000"/>
              </a:spcBef>
              <a:spcAft>
                <a:spcPts val="0"/>
              </a:spcAft>
              <a:buClr>
                <a:srgbClr val="000000"/>
              </a:buClr>
              <a:buSzPts val="600"/>
              <a:buFont typeface="Arial"/>
              <a:buNone/>
            </a:pPr>
            <a:r>
              <a:t/>
            </a:r>
            <a:endParaRPr i="0" sz="600" u="none" cap="none" strike="noStrike">
              <a:solidFill>
                <a:srgbClr val="000000"/>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The Opportunity Team is a subset of the Account Team, and may include the same individuals.</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The creator is automatically listed as the Opportunity Owner.</a:t>
            </a:r>
            <a:endParaRPr sz="900">
              <a:solidFill>
                <a:srgbClr val="1C2B33"/>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br>
              <a:rPr lang="en" sz="900">
                <a:solidFill>
                  <a:srgbClr val="1C2B33"/>
                </a:solidFill>
                <a:latin typeface="Optimistic Text"/>
                <a:ea typeface="Optimistic Text"/>
                <a:cs typeface="Optimistic Text"/>
                <a:sym typeface="Optimistic Text"/>
              </a:rPr>
            </a:br>
            <a:r>
              <a:rPr lang="en" sz="900">
                <a:solidFill>
                  <a:srgbClr val="1C2B33"/>
                </a:solidFill>
                <a:latin typeface="Optimistic Text"/>
                <a:ea typeface="Optimistic Text"/>
                <a:cs typeface="Optimistic Text"/>
                <a:sym typeface="Optimistic Text"/>
              </a:rPr>
              <a:t>Who Should be on an Opportunity Team?</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Internal team members working on the opportunity, such as BD, SPM, CSM, and PE, should be included. Additionally, external partners like channel partners' BD, marketing teams for potential case studies, and relevant XFN teams that originated the opportunity should also be part of the Opportunity Team.</a:t>
            </a:r>
            <a:endParaRPr sz="900">
              <a:solidFill>
                <a:srgbClr val="1C2B33"/>
              </a:solidFill>
              <a:latin typeface="Optimistic Text"/>
              <a:ea typeface="Optimistic Text"/>
              <a:cs typeface="Optimistic Text"/>
              <a:sym typeface="Optimistic Text"/>
            </a:endParaRPr>
          </a:p>
        </p:txBody>
      </p:sp>
      <p:sp>
        <p:nvSpPr>
          <p:cNvPr id="1646" name="Google Shape;1646;p195"/>
          <p:cNvSpPr txBox="1"/>
          <p:nvPr/>
        </p:nvSpPr>
        <p:spPr>
          <a:xfrm>
            <a:off x="2638341" y="3141338"/>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647" name="Google Shape;1647;p195"/>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Opportunity Teams grant edit access, ease reporting, and give credit to contributors.</a:t>
            </a:r>
            <a:endParaRPr b="1" sz="800">
              <a:solidFill>
                <a:srgbClr val="1C2B33"/>
              </a:solidFill>
              <a:latin typeface="Optimistic Text"/>
              <a:ea typeface="Optimistic Text"/>
              <a:cs typeface="Optimistic Text"/>
              <a:sym typeface="Optimistic Text"/>
            </a:endParaRPr>
          </a:p>
        </p:txBody>
      </p:sp>
      <p:sp>
        <p:nvSpPr>
          <p:cNvPr id="1648" name="Google Shape;1648;p195"/>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96"/>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654" name="Google Shape;1654;p196"/>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655" name="Google Shape;1655;p196"/>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656" name="Google Shape;1656;p196"/>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657" name="Google Shape;1657;p196"/>
          <p:cNvPicPr preferRelativeResize="0"/>
          <p:nvPr/>
        </p:nvPicPr>
        <p:blipFill>
          <a:blip r:embed="rId4">
            <a:alphaModFix/>
          </a:blip>
          <a:stretch>
            <a:fillRect/>
          </a:stretch>
        </p:blipFill>
        <p:spPr>
          <a:xfrm>
            <a:off x="176893" y="3379673"/>
            <a:ext cx="250950" cy="162699"/>
          </a:xfrm>
          <a:prstGeom prst="rect">
            <a:avLst/>
          </a:prstGeom>
          <a:noFill/>
          <a:ln>
            <a:noFill/>
          </a:ln>
        </p:spPr>
      </p:pic>
      <p:sp>
        <p:nvSpPr>
          <p:cNvPr id="1658" name="Google Shape;1658;p196"/>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659" name="Google Shape;1659;p196"/>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660" name="Google Shape;1660;p196"/>
          <p:cNvSpPr txBox="1"/>
          <p:nvPr/>
        </p:nvSpPr>
        <p:spPr>
          <a:xfrm>
            <a:off x="2498400" y="132125"/>
            <a:ext cx="65430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Opportunity </a:t>
            </a:r>
            <a:r>
              <a:rPr lang="en" sz="2400">
                <a:solidFill>
                  <a:schemeClr val="dk1"/>
                </a:solidFill>
                <a:latin typeface="Optimistic Display Medium"/>
                <a:ea typeface="Optimistic Display Medium"/>
                <a:cs typeface="Optimistic Display Medium"/>
                <a:sym typeface="Optimistic Display Medium"/>
              </a:rPr>
              <a:t>Teams</a:t>
            </a:r>
            <a:r>
              <a:rPr lang="en" sz="2400">
                <a:solidFill>
                  <a:schemeClr val="dk1"/>
                </a:solidFill>
                <a:latin typeface="Optimistic Display Medium"/>
                <a:ea typeface="Optimistic Display Medium"/>
                <a:cs typeface="Optimistic Display Medium"/>
                <a:sym typeface="Optimistic Display Medium"/>
              </a:rPr>
              <a:t> (2 of 3)</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pic>
        <p:nvPicPr>
          <p:cNvPr id="1661" name="Google Shape;1661;p196"/>
          <p:cNvPicPr preferRelativeResize="0"/>
          <p:nvPr/>
        </p:nvPicPr>
        <p:blipFill>
          <a:blip r:embed="rId5">
            <a:alphaModFix/>
          </a:blip>
          <a:stretch>
            <a:fillRect/>
          </a:stretch>
        </p:blipFill>
        <p:spPr>
          <a:xfrm>
            <a:off x="2633663" y="1305375"/>
            <a:ext cx="5394135" cy="1008775"/>
          </a:xfrm>
          <a:prstGeom prst="rect">
            <a:avLst/>
          </a:prstGeom>
          <a:noFill/>
          <a:ln>
            <a:noFill/>
          </a:ln>
        </p:spPr>
      </p:pic>
      <p:sp>
        <p:nvSpPr>
          <p:cNvPr id="1662" name="Google Shape;1662;p196"/>
          <p:cNvSpPr/>
          <p:nvPr/>
        </p:nvSpPr>
        <p:spPr>
          <a:xfrm>
            <a:off x="5926537" y="1389477"/>
            <a:ext cx="825900" cy="213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63" name="Google Shape;1663;p196"/>
          <p:cNvSpPr/>
          <p:nvPr/>
        </p:nvSpPr>
        <p:spPr>
          <a:xfrm>
            <a:off x="4048525" y="718150"/>
            <a:ext cx="3747900" cy="493800"/>
          </a:xfrm>
          <a:prstGeom prst="wedgeRectCallout">
            <a:avLst>
              <a:gd fmla="val 18423" name="adj1"/>
              <a:gd fmla="val 7539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br>
              <a:rPr b="1" lang="en" sz="900">
                <a:solidFill>
                  <a:schemeClr val="dk2"/>
                </a:solidFill>
                <a:latin typeface="Optimistic Text"/>
                <a:ea typeface="Optimistic Text"/>
                <a:cs typeface="Optimistic Text"/>
                <a:sym typeface="Optimistic Text"/>
              </a:rPr>
            </a:br>
            <a:r>
              <a:rPr b="1" lang="en" sz="900">
                <a:solidFill>
                  <a:schemeClr val="dk2"/>
                </a:solidFill>
                <a:latin typeface="Optimistic Text"/>
                <a:ea typeface="Optimistic Text"/>
                <a:cs typeface="Optimistic Text"/>
                <a:sym typeface="Optimistic Text"/>
              </a:rPr>
              <a:t>Option 1: Automatic - </a:t>
            </a:r>
            <a:r>
              <a:rPr lang="en" sz="900">
                <a:solidFill>
                  <a:schemeClr val="dk2"/>
                </a:solidFill>
                <a:latin typeface="Optimistic Text"/>
                <a:ea typeface="Optimistic Text"/>
                <a:cs typeface="Optimistic Text"/>
                <a:sym typeface="Optimistic Text"/>
              </a:rPr>
              <a:t>add </a:t>
            </a:r>
            <a:r>
              <a:rPr lang="en" sz="900">
                <a:solidFill>
                  <a:schemeClr val="dk2"/>
                </a:solidFill>
                <a:latin typeface="Optimistic Text"/>
                <a:ea typeface="Optimistic Text"/>
                <a:cs typeface="Optimistic Text"/>
                <a:sym typeface="Optimistic Text"/>
              </a:rPr>
              <a:t>entire</a:t>
            </a:r>
            <a:r>
              <a:rPr lang="en" sz="900">
                <a:solidFill>
                  <a:schemeClr val="dk2"/>
                </a:solidFill>
                <a:latin typeface="Optimistic Text"/>
                <a:ea typeface="Optimistic Text"/>
                <a:cs typeface="Optimistic Text"/>
                <a:sym typeface="Optimistic Text"/>
              </a:rPr>
              <a:t> Account Team with one click (relevant if entire Account Team is engaged in the Opportunity)</a:t>
            </a:r>
            <a:endParaRPr sz="900">
              <a:solidFill>
                <a:schemeClr val="dk2"/>
              </a:solidFill>
              <a:latin typeface="Optimistic Text"/>
              <a:ea typeface="Optimistic Text"/>
              <a:cs typeface="Optimistic Text"/>
              <a:sym typeface="Optimistic Text"/>
            </a:endParaRPr>
          </a:p>
        </p:txBody>
      </p:sp>
      <p:sp>
        <p:nvSpPr>
          <p:cNvPr id="1664" name="Google Shape;1664;p196"/>
          <p:cNvSpPr/>
          <p:nvPr/>
        </p:nvSpPr>
        <p:spPr>
          <a:xfrm>
            <a:off x="6962075" y="1828800"/>
            <a:ext cx="2118300" cy="617400"/>
          </a:xfrm>
          <a:prstGeom prst="wedgeRectCallout">
            <a:avLst>
              <a:gd fmla="val -25690" name="adj1"/>
              <a:gd fmla="val -83989"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2"/>
                </a:solidFill>
                <a:latin typeface="Optimistic Text"/>
                <a:ea typeface="Optimistic Text"/>
                <a:cs typeface="Optimistic Text"/>
                <a:sym typeface="Optimistic Text"/>
              </a:rPr>
              <a:t>Option 2: Add individually </a:t>
            </a:r>
            <a:r>
              <a:rPr lang="en" sz="900">
                <a:solidFill>
                  <a:schemeClr val="dk2"/>
                </a:solidFill>
                <a:latin typeface="Optimistic Text"/>
                <a:ea typeface="Optimistic Text"/>
                <a:cs typeface="Optimistic Text"/>
                <a:sym typeface="Optimistic Text"/>
              </a:rPr>
              <a:t>- manually add Metamates to the Opportunity (best when XFN need to be added) </a:t>
            </a:r>
            <a:endParaRPr sz="900">
              <a:solidFill>
                <a:schemeClr val="dk2"/>
              </a:solidFill>
              <a:latin typeface="Optimistic Text"/>
              <a:ea typeface="Optimistic Text"/>
              <a:cs typeface="Optimistic Text"/>
              <a:sym typeface="Optimistic Text"/>
            </a:endParaRPr>
          </a:p>
        </p:txBody>
      </p:sp>
      <p:sp>
        <p:nvSpPr>
          <p:cNvPr id="1665" name="Google Shape;1665;p196"/>
          <p:cNvSpPr/>
          <p:nvPr/>
        </p:nvSpPr>
        <p:spPr>
          <a:xfrm>
            <a:off x="6808396" y="1402900"/>
            <a:ext cx="1146900" cy="213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pic>
        <p:nvPicPr>
          <p:cNvPr id="1666" name="Google Shape;1666;p196"/>
          <p:cNvPicPr preferRelativeResize="0"/>
          <p:nvPr/>
        </p:nvPicPr>
        <p:blipFill>
          <a:blip r:embed="rId6">
            <a:alphaModFix/>
          </a:blip>
          <a:stretch>
            <a:fillRect/>
          </a:stretch>
        </p:blipFill>
        <p:spPr>
          <a:xfrm>
            <a:off x="4664876" y="2880438"/>
            <a:ext cx="4230748" cy="1875765"/>
          </a:xfrm>
          <a:prstGeom prst="rect">
            <a:avLst/>
          </a:prstGeom>
          <a:noFill/>
          <a:ln>
            <a:noFill/>
          </a:ln>
        </p:spPr>
      </p:pic>
      <p:sp>
        <p:nvSpPr>
          <p:cNvPr id="1667" name="Google Shape;1667;p196"/>
          <p:cNvSpPr/>
          <p:nvPr/>
        </p:nvSpPr>
        <p:spPr>
          <a:xfrm>
            <a:off x="2688000" y="3080475"/>
            <a:ext cx="1451700" cy="1342200"/>
          </a:xfrm>
          <a:prstGeom prst="wedgeRectCallout">
            <a:avLst>
              <a:gd fmla="val 60283" name="adj1"/>
              <a:gd fmla="val -22820"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2"/>
                </a:solidFill>
                <a:latin typeface="Optimistic Text"/>
                <a:ea typeface="Optimistic Text"/>
                <a:cs typeface="Optimistic Text"/>
                <a:sym typeface="Optimistic Text"/>
              </a:rPr>
              <a:t>Option 1: Automatic</a:t>
            </a:r>
            <a:endParaRPr b="1" sz="900">
              <a:solidFill>
                <a:schemeClr val="dk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t/>
            </a:r>
            <a:endParaRPr b="1" sz="900">
              <a:solidFill>
                <a:schemeClr val="dk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chemeClr val="dk2"/>
                </a:solidFill>
                <a:latin typeface="Optimistic Text"/>
                <a:ea typeface="Optimistic Text"/>
                <a:cs typeface="Optimistic Text"/>
                <a:sym typeface="Optimistic Text"/>
              </a:rPr>
              <a:t>From this view, you can </a:t>
            </a:r>
            <a:r>
              <a:rPr b="1" lang="en" sz="900">
                <a:solidFill>
                  <a:schemeClr val="dk2"/>
                </a:solidFill>
                <a:latin typeface="Optimistic Text"/>
                <a:ea typeface="Optimistic Text"/>
                <a:cs typeface="Optimistic Text"/>
                <a:sym typeface="Optimistic Text"/>
              </a:rPr>
              <a:t>delete</a:t>
            </a:r>
            <a:r>
              <a:rPr lang="en" sz="900">
                <a:solidFill>
                  <a:schemeClr val="dk2"/>
                </a:solidFill>
                <a:latin typeface="Optimistic Text"/>
                <a:ea typeface="Optimistic Text"/>
                <a:cs typeface="Optimistic Text"/>
                <a:sym typeface="Optimistic Text"/>
              </a:rPr>
              <a:t> individuals that are not relevant to this specific engagement (click on carrot on right side)</a:t>
            </a:r>
            <a:endParaRPr sz="900">
              <a:solidFill>
                <a:schemeClr val="dk2"/>
              </a:solidFill>
              <a:latin typeface="Optimistic Text"/>
              <a:ea typeface="Optimistic Text"/>
              <a:cs typeface="Optimistic Text"/>
              <a:sym typeface="Optimistic Text"/>
            </a:endParaRPr>
          </a:p>
        </p:txBody>
      </p:sp>
      <p:sp>
        <p:nvSpPr>
          <p:cNvPr id="1668" name="Google Shape;1668;p196"/>
          <p:cNvSpPr/>
          <p:nvPr/>
        </p:nvSpPr>
        <p:spPr>
          <a:xfrm>
            <a:off x="8664677" y="3485700"/>
            <a:ext cx="169800" cy="213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669" name="Google Shape;1669;p196"/>
          <p:cNvSpPr/>
          <p:nvPr/>
        </p:nvSpPr>
        <p:spPr>
          <a:xfrm>
            <a:off x="8160900" y="3816675"/>
            <a:ext cx="983100" cy="330600"/>
          </a:xfrm>
          <a:prstGeom prst="wedgeRectCallout">
            <a:avLst>
              <a:gd fmla="val 17704" name="adj1"/>
              <a:gd fmla="val -76028"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700">
                <a:solidFill>
                  <a:schemeClr val="dk1"/>
                </a:solidFill>
                <a:latin typeface="Optimistic Text"/>
                <a:ea typeface="Optimistic Text"/>
                <a:cs typeface="Optimistic Text"/>
                <a:sym typeface="Optimistic Text"/>
              </a:rPr>
              <a:t>Delete button for that Metamate</a:t>
            </a:r>
            <a:endParaRPr sz="700">
              <a:solidFill>
                <a:schemeClr val="dk1"/>
              </a:solidFill>
              <a:latin typeface="Optimistic Text"/>
              <a:ea typeface="Optimistic Text"/>
              <a:cs typeface="Optimistic Text"/>
              <a:sym typeface="Optimistic Text"/>
            </a:endParaRPr>
          </a:p>
        </p:txBody>
      </p:sp>
      <p:cxnSp>
        <p:nvCxnSpPr>
          <p:cNvPr id="1670" name="Google Shape;1670;p196"/>
          <p:cNvCxnSpPr/>
          <p:nvPr/>
        </p:nvCxnSpPr>
        <p:spPr>
          <a:xfrm flipH="1" rot="10800000">
            <a:off x="2627325" y="2644875"/>
            <a:ext cx="6276000" cy="1500"/>
          </a:xfrm>
          <a:prstGeom prst="straightConnector1">
            <a:avLst/>
          </a:prstGeom>
          <a:noFill/>
          <a:ln cap="flat" cmpd="sng" w="9525">
            <a:solidFill>
              <a:schemeClr val="dk2"/>
            </a:solidFill>
            <a:prstDash val="dot"/>
            <a:round/>
            <a:headEnd len="med" w="med" type="none"/>
            <a:tailEnd len="med" w="med" type="none"/>
          </a:ln>
        </p:spPr>
      </p:cxnSp>
      <p:sp>
        <p:nvSpPr>
          <p:cNvPr id="1671" name="Google Shape;1671;p196"/>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Two ways to add Opportunity Team members, </a:t>
            </a:r>
            <a:r>
              <a:rPr lang="en" sz="800">
                <a:solidFill>
                  <a:schemeClr val="lt1"/>
                </a:solidFill>
                <a:latin typeface="Optimistic Text"/>
                <a:ea typeface="Optimistic Text"/>
                <a:cs typeface="Optimistic Text"/>
                <a:sym typeface="Optimistic Text"/>
              </a:rPr>
              <a:t>automatic</a:t>
            </a:r>
            <a:r>
              <a:rPr lang="en" sz="800">
                <a:solidFill>
                  <a:schemeClr val="lt1"/>
                </a:solidFill>
                <a:latin typeface="Optimistic Text"/>
                <a:ea typeface="Optimistic Text"/>
                <a:cs typeface="Optimistic Text"/>
                <a:sym typeface="Optimistic Text"/>
              </a:rPr>
              <a:t> is quickest to add core Account Team members </a:t>
            </a:r>
            <a:endParaRPr b="1" sz="800">
              <a:solidFill>
                <a:srgbClr val="1C2B33"/>
              </a:solidFill>
              <a:latin typeface="Optimistic Text"/>
              <a:ea typeface="Optimistic Text"/>
              <a:cs typeface="Optimistic Text"/>
              <a:sym typeface="Optimistic Text"/>
            </a:endParaRPr>
          </a:p>
        </p:txBody>
      </p:sp>
      <p:sp>
        <p:nvSpPr>
          <p:cNvPr id="1672" name="Google Shape;1672;p196"/>
          <p:cNvSpPr/>
          <p:nvPr/>
        </p:nvSpPr>
        <p:spPr>
          <a:xfrm>
            <a:off x="6593025" y="718150"/>
            <a:ext cx="1203300" cy="162600"/>
          </a:xfrm>
          <a:prstGeom prst="rect">
            <a:avLst/>
          </a:prstGeom>
          <a:solidFill>
            <a:srgbClr val="007D1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ptimistic Text"/>
                <a:ea typeface="Optimistic Text"/>
                <a:cs typeface="Optimistic Text"/>
                <a:sym typeface="Optimistic Text"/>
              </a:rPr>
              <a:t>PREFERRED METHOD</a:t>
            </a:r>
            <a:endParaRPr b="1" sz="700">
              <a:solidFill>
                <a:srgbClr val="FFFFFF"/>
              </a:solidFill>
              <a:latin typeface="Optimistic Text"/>
              <a:ea typeface="Optimistic Text"/>
              <a:cs typeface="Optimistic Text"/>
              <a:sym typeface="Optimistic Text"/>
            </a:endParaRPr>
          </a:p>
        </p:txBody>
      </p:sp>
      <p:sp>
        <p:nvSpPr>
          <p:cNvPr id="1673" name="Google Shape;1673;p196"/>
          <p:cNvSpPr/>
          <p:nvPr/>
        </p:nvSpPr>
        <p:spPr>
          <a:xfrm>
            <a:off x="2697525" y="2881825"/>
            <a:ext cx="1203300" cy="162600"/>
          </a:xfrm>
          <a:prstGeom prst="rect">
            <a:avLst/>
          </a:prstGeom>
          <a:solidFill>
            <a:srgbClr val="007D1E"/>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Optimistic Text"/>
                <a:ea typeface="Optimistic Text"/>
                <a:cs typeface="Optimistic Text"/>
                <a:sym typeface="Optimistic Text"/>
              </a:rPr>
              <a:t>PREFERRED METHOD</a:t>
            </a:r>
            <a:endParaRPr b="1" sz="700">
              <a:solidFill>
                <a:srgbClr val="FFFFFF"/>
              </a:solidFill>
              <a:latin typeface="Optimistic Text"/>
              <a:ea typeface="Optimistic Text"/>
              <a:cs typeface="Optimistic Text"/>
              <a:sym typeface="Optimistic Text"/>
            </a:endParaRPr>
          </a:p>
        </p:txBody>
      </p:sp>
      <p:sp>
        <p:nvSpPr>
          <p:cNvPr id="1674" name="Google Shape;1674;p196"/>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79"/>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243" name="Google Shape;1243;p179"/>
          <p:cNvSpPr txBox="1"/>
          <p:nvPr>
            <p:ph idx="1" type="body"/>
          </p:nvPr>
        </p:nvSpPr>
        <p:spPr>
          <a:xfrm>
            <a:off x="3415925" y="1649500"/>
            <a:ext cx="3393000" cy="215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chemeClr val="lt1"/>
                </a:solidFill>
                <a:latin typeface="Optimistic Text Light"/>
                <a:ea typeface="Optimistic Text Light"/>
                <a:cs typeface="Optimistic Text Light"/>
                <a:sym typeface="Optimistic Text Light"/>
              </a:rPr>
              <a:t>Context</a:t>
            </a:r>
            <a:endParaRPr sz="1600">
              <a:solidFill>
                <a:schemeClr val="lt1"/>
              </a:solidFill>
              <a:latin typeface="Optimistic Text Light"/>
              <a:ea typeface="Optimistic Text Light"/>
              <a:cs typeface="Optimistic Text Light"/>
              <a:sym typeface="Optimistic Text Light"/>
            </a:endParaRPr>
          </a:p>
          <a:p>
            <a:pPr indent="0" lvl="0" marL="0" rtl="0" algn="l">
              <a:spcBef>
                <a:spcPts val="1800"/>
              </a:spcBef>
              <a:spcAft>
                <a:spcPts val="0"/>
              </a:spcAft>
              <a:buNone/>
            </a:pPr>
            <a:r>
              <a:rPr lang="en" sz="1600">
                <a:solidFill>
                  <a:schemeClr val="lt1"/>
                </a:solidFill>
                <a:latin typeface="Optimistic Text Light"/>
                <a:ea typeface="Optimistic Text Light"/>
                <a:cs typeface="Optimistic Text Light"/>
                <a:sym typeface="Optimistic Text Light"/>
              </a:rPr>
              <a:t>What is built for the Llama MVP</a:t>
            </a:r>
            <a:endParaRPr sz="1600">
              <a:solidFill>
                <a:schemeClr val="lt1"/>
              </a:solidFill>
              <a:latin typeface="Optimistic Text Light"/>
              <a:ea typeface="Optimistic Text Light"/>
              <a:cs typeface="Optimistic Text Light"/>
              <a:sym typeface="Optimistic Text Light"/>
            </a:endParaRPr>
          </a:p>
          <a:p>
            <a:pPr indent="0" lvl="0" marL="0" rtl="0" algn="l">
              <a:spcBef>
                <a:spcPts val="1800"/>
              </a:spcBef>
              <a:spcAft>
                <a:spcPts val="1800"/>
              </a:spcAft>
              <a:buNone/>
            </a:pPr>
            <a:r>
              <a:rPr lang="en" sz="1600">
                <a:solidFill>
                  <a:schemeClr val="lt1"/>
                </a:solidFill>
                <a:latin typeface="Optimistic Text Light"/>
                <a:ea typeface="Optimistic Text Light"/>
                <a:cs typeface="Optimistic Text Light"/>
                <a:sym typeface="Optimistic Text Light"/>
              </a:rPr>
              <a:t>Feedback &amp; Feature Requests</a:t>
            </a:r>
            <a:endParaRPr sz="1600">
              <a:solidFill>
                <a:schemeClr val="lt1"/>
              </a:solidFill>
              <a:latin typeface="Optimistic Text Light"/>
              <a:ea typeface="Optimistic Text Light"/>
              <a:cs typeface="Optimistic Text Light"/>
              <a:sym typeface="Optimistic Text Light"/>
            </a:endParaRPr>
          </a:p>
        </p:txBody>
      </p:sp>
      <p:sp>
        <p:nvSpPr>
          <p:cNvPr id="1244" name="Google Shape;1244;p179"/>
          <p:cNvSpPr txBox="1"/>
          <p:nvPr>
            <p:ph idx="1" type="body"/>
          </p:nvPr>
        </p:nvSpPr>
        <p:spPr>
          <a:xfrm>
            <a:off x="2697178" y="1635431"/>
            <a:ext cx="939000" cy="2158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rgbClr val="6FA8DC"/>
                </a:solidFill>
                <a:latin typeface="Optimistic Text Light"/>
                <a:ea typeface="Optimistic Text Light"/>
                <a:cs typeface="Optimistic Text Light"/>
                <a:sym typeface="Optimistic Text Light"/>
              </a:rPr>
              <a:t>01</a:t>
            </a:r>
            <a:endParaRPr sz="2000">
              <a:solidFill>
                <a:srgbClr val="6FA8DC"/>
              </a:solidFill>
              <a:latin typeface="Optimistic Text Light"/>
              <a:ea typeface="Optimistic Text Light"/>
              <a:cs typeface="Optimistic Text Light"/>
              <a:sym typeface="Optimistic Text Light"/>
            </a:endParaRPr>
          </a:p>
          <a:p>
            <a:pPr indent="0" lvl="0" marL="0" rtl="0" algn="l">
              <a:spcBef>
                <a:spcPts val="1200"/>
              </a:spcBef>
              <a:spcAft>
                <a:spcPts val="0"/>
              </a:spcAft>
              <a:buNone/>
            </a:pPr>
            <a:r>
              <a:rPr lang="en" sz="2000">
                <a:solidFill>
                  <a:srgbClr val="6FA8DC"/>
                </a:solidFill>
                <a:latin typeface="Optimistic Text Light"/>
                <a:ea typeface="Optimistic Text Light"/>
                <a:cs typeface="Optimistic Text Light"/>
                <a:sym typeface="Optimistic Text Light"/>
              </a:rPr>
              <a:t>02</a:t>
            </a:r>
            <a:endParaRPr sz="2000">
              <a:solidFill>
                <a:srgbClr val="6FA8DC"/>
              </a:solidFill>
              <a:latin typeface="Optimistic Text Light"/>
              <a:ea typeface="Optimistic Text Light"/>
              <a:cs typeface="Optimistic Text Light"/>
              <a:sym typeface="Optimistic Text Light"/>
            </a:endParaRPr>
          </a:p>
          <a:p>
            <a:pPr indent="0" lvl="0" marL="0" rtl="0" algn="l">
              <a:spcBef>
                <a:spcPts val="1200"/>
              </a:spcBef>
              <a:spcAft>
                <a:spcPts val="0"/>
              </a:spcAft>
              <a:buNone/>
            </a:pPr>
            <a:r>
              <a:rPr lang="en" sz="2000">
                <a:solidFill>
                  <a:srgbClr val="6FA8DC"/>
                </a:solidFill>
                <a:latin typeface="Optimistic Text Light"/>
                <a:ea typeface="Optimistic Text Light"/>
                <a:cs typeface="Optimistic Text Light"/>
                <a:sym typeface="Optimistic Text Light"/>
              </a:rPr>
              <a:t>03</a:t>
            </a:r>
            <a:endParaRPr sz="2000">
              <a:solidFill>
                <a:srgbClr val="6FA8DC"/>
              </a:solidFill>
              <a:latin typeface="Optimistic Text Light"/>
              <a:ea typeface="Optimistic Text Light"/>
              <a:cs typeface="Optimistic Text Light"/>
              <a:sym typeface="Optimistic Text Light"/>
            </a:endParaRPr>
          </a:p>
          <a:p>
            <a:pPr indent="0" lvl="0" marL="0" rtl="0" algn="l">
              <a:spcBef>
                <a:spcPts val="1200"/>
              </a:spcBef>
              <a:spcAft>
                <a:spcPts val="1200"/>
              </a:spcAft>
              <a:buNone/>
            </a:pPr>
            <a:r>
              <a:t/>
            </a:r>
            <a:endParaRPr sz="2000">
              <a:solidFill>
                <a:srgbClr val="6FA8DC"/>
              </a:solidFill>
              <a:latin typeface="Optimistic Text Light"/>
              <a:ea typeface="Optimistic Text Light"/>
              <a:cs typeface="Optimistic Text Light"/>
              <a:sym typeface="Optimistic Text Light"/>
            </a:endParaRPr>
          </a:p>
        </p:txBody>
      </p:sp>
      <p:sp>
        <p:nvSpPr>
          <p:cNvPr id="1245" name="Google Shape;1245;p179"/>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97"/>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680" name="Google Shape;1680;p197"/>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681" name="Google Shape;1681;p197"/>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682" name="Google Shape;1682;p197"/>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683" name="Google Shape;1683;p197"/>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684" name="Google Shape;1684;p197"/>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685" name="Google Shape;1685;p197"/>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pic>
        <p:nvPicPr>
          <p:cNvPr id="1686" name="Google Shape;1686;p197"/>
          <p:cNvPicPr preferRelativeResize="0"/>
          <p:nvPr/>
        </p:nvPicPr>
        <p:blipFill>
          <a:blip r:embed="rId4">
            <a:alphaModFix/>
          </a:blip>
          <a:stretch>
            <a:fillRect/>
          </a:stretch>
        </p:blipFill>
        <p:spPr>
          <a:xfrm>
            <a:off x="3701386" y="716006"/>
            <a:ext cx="4923500" cy="920762"/>
          </a:xfrm>
          <a:prstGeom prst="rect">
            <a:avLst/>
          </a:prstGeom>
          <a:noFill/>
          <a:ln>
            <a:noFill/>
          </a:ln>
        </p:spPr>
      </p:pic>
      <p:sp>
        <p:nvSpPr>
          <p:cNvPr id="1687" name="Google Shape;1687;p197"/>
          <p:cNvSpPr/>
          <p:nvPr/>
        </p:nvSpPr>
        <p:spPr>
          <a:xfrm>
            <a:off x="7478925" y="805025"/>
            <a:ext cx="1079700" cy="195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pic>
        <p:nvPicPr>
          <p:cNvPr id="1688" name="Google Shape;1688;p197"/>
          <p:cNvPicPr preferRelativeResize="0"/>
          <p:nvPr/>
        </p:nvPicPr>
        <p:blipFill>
          <a:blip r:embed="rId5">
            <a:alphaModFix/>
          </a:blip>
          <a:stretch>
            <a:fillRect/>
          </a:stretch>
        </p:blipFill>
        <p:spPr>
          <a:xfrm>
            <a:off x="4123225" y="1697986"/>
            <a:ext cx="4501658" cy="2971801"/>
          </a:xfrm>
          <a:prstGeom prst="rect">
            <a:avLst/>
          </a:prstGeom>
          <a:noFill/>
          <a:ln>
            <a:noFill/>
          </a:ln>
        </p:spPr>
      </p:pic>
      <p:sp>
        <p:nvSpPr>
          <p:cNvPr id="1689" name="Google Shape;1689;p197"/>
          <p:cNvSpPr/>
          <p:nvPr/>
        </p:nvSpPr>
        <p:spPr>
          <a:xfrm>
            <a:off x="2502700" y="2571750"/>
            <a:ext cx="1635300" cy="707700"/>
          </a:xfrm>
          <a:prstGeom prst="wedgeRectCallout">
            <a:avLst>
              <a:gd fmla="val 66454" name="adj1"/>
              <a:gd fmla="val -56606"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Optimistic Text"/>
                <a:ea typeface="Optimistic Text"/>
                <a:cs typeface="Optimistic Text"/>
                <a:sym typeface="Optimistic Text"/>
              </a:rPr>
              <a:t>(1) </a:t>
            </a:r>
            <a:r>
              <a:rPr b="1" lang="en" sz="900">
                <a:solidFill>
                  <a:schemeClr val="dk1"/>
                </a:solidFill>
                <a:latin typeface="Optimistic Text"/>
                <a:ea typeface="Optimistic Text"/>
                <a:cs typeface="Optimistic Text"/>
                <a:sym typeface="Optimistic Text"/>
              </a:rPr>
              <a:t>SEARCH for the name </a:t>
            </a:r>
            <a:r>
              <a:rPr lang="en" sz="900">
                <a:solidFill>
                  <a:schemeClr val="dk1"/>
                </a:solidFill>
                <a:latin typeface="Optimistic Text"/>
                <a:ea typeface="Optimistic Text"/>
                <a:cs typeface="Optimistic Text"/>
                <a:sym typeface="Optimistic Text"/>
              </a:rPr>
              <a:t>of the person (it will start to autofill)</a:t>
            </a:r>
            <a:endParaRPr sz="900">
              <a:solidFill>
                <a:schemeClr val="dk1"/>
              </a:solidFill>
              <a:latin typeface="Optimistic Text"/>
              <a:ea typeface="Optimistic Text"/>
              <a:cs typeface="Optimistic Text"/>
              <a:sym typeface="Optimistic Text"/>
            </a:endParaRPr>
          </a:p>
        </p:txBody>
      </p:sp>
      <p:sp>
        <p:nvSpPr>
          <p:cNvPr id="1690" name="Google Shape;1690;p197"/>
          <p:cNvSpPr/>
          <p:nvPr/>
        </p:nvSpPr>
        <p:spPr>
          <a:xfrm>
            <a:off x="5397425" y="3003725"/>
            <a:ext cx="1635300" cy="707700"/>
          </a:xfrm>
          <a:prstGeom prst="wedgeRectCallout">
            <a:avLst>
              <a:gd fmla="val -17741" name="adj1"/>
              <a:gd fmla="val -87152"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Optimistic Text"/>
                <a:ea typeface="Optimistic Text"/>
                <a:cs typeface="Optimistic Text"/>
                <a:sym typeface="Optimistic Text"/>
              </a:rPr>
              <a:t>(2) SELECT the team role</a:t>
            </a:r>
            <a:r>
              <a:rPr lang="en" sz="900">
                <a:solidFill>
                  <a:schemeClr val="dk1"/>
                </a:solidFill>
                <a:latin typeface="Optimistic Text"/>
                <a:ea typeface="Optimistic Text"/>
                <a:cs typeface="Optimistic Text"/>
                <a:sym typeface="Optimistic Text"/>
              </a:rPr>
              <a:t> (Customer Success Manager, Business Development, etc.)</a:t>
            </a:r>
            <a:endParaRPr sz="900">
              <a:solidFill>
                <a:schemeClr val="dk1"/>
              </a:solidFill>
              <a:latin typeface="Optimistic Text"/>
              <a:ea typeface="Optimistic Text"/>
              <a:cs typeface="Optimistic Text"/>
              <a:sym typeface="Optimistic Text"/>
            </a:endParaRPr>
          </a:p>
        </p:txBody>
      </p:sp>
      <p:sp>
        <p:nvSpPr>
          <p:cNvPr id="1691" name="Google Shape;1691;p197"/>
          <p:cNvSpPr/>
          <p:nvPr/>
        </p:nvSpPr>
        <p:spPr>
          <a:xfrm>
            <a:off x="7262825" y="3003725"/>
            <a:ext cx="1343100" cy="800700"/>
          </a:xfrm>
          <a:prstGeom prst="wedgeRectCallout">
            <a:avLst>
              <a:gd fmla="val -20177" name="adj1"/>
              <a:gd fmla="val -73998"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Optimistic Text"/>
                <a:ea typeface="Optimistic Text"/>
                <a:cs typeface="Optimistic Text"/>
                <a:sym typeface="Optimistic Text"/>
              </a:rPr>
              <a:t>(3) SELECT the access level </a:t>
            </a:r>
            <a:r>
              <a:rPr lang="en" sz="900">
                <a:solidFill>
                  <a:schemeClr val="dk1"/>
                </a:solidFill>
                <a:latin typeface="Optimistic Text"/>
                <a:ea typeface="Optimistic Text"/>
                <a:cs typeface="Optimistic Text"/>
                <a:sym typeface="Optimistic Text"/>
              </a:rPr>
              <a:t>- read only or read/write</a:t>
            </a:r>
            <a:endParaRPr sz="900">
              <a:solidFill>
                <a:schemeClr val="dk1"/>
              </a:solidFill>
              <a:latin typeface="Optimistic Text"/>
              <a:ea typeface="Optimistic Text"/>
              <a:cs typeface="Optimistic Text"/>
              <a:sym typeface="Optimistic Text"/>
            </a:endParaRPr>
          </a:p>
        </p:txBody>
      </p:sp>
      <p:sp>
        <p:nvSpPr>
          <p:cNvPr id="1692" name="Google Shape;1692;p197"/>
          <p:cNvSpPr txBox="1"/>
          <p:nvPr/>
        </p:nvSpPr>
        <p:spPr>
          <a:xfrm>
            <a:off x="2498400" y="132125"/>
            <a:ext cx="65430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Opportunity </a:t>
            </a:r>
            <a:r>
              <a:rPr lang="en" sz="2400">
                <a:solidFill>
                  <a:schemeClr val="dk1"/>
                </a:solidFill>
                <a:latin typeface="Optimistic Display Medium"/>
                <a:ea typeface="Optimistic Display Medium"/>
                <a:cs typeface="Optimistic Display Medium"/>
                <a:sym typeface="Optimistic Display Medium"/>
              </a:rPr>
              <a:t>Teams</a:t>
            </a:r>
            <a:r>
              <a:rPr lang="en" sz="2400">
                <a:solidFill>
                  <a:schemeClr val="dk1"/>
                </a:solidFill>
                <a:latin typeface="Optimistic Display Medium"/>
                <a:ea typeface="Optimistic Display Medium"/>
                <a:cs typeface="Optimistic Display Medium"/>
                <a:sym typeface="Optimistic Display Medium"/>
              </a:rPr>
              <a:t> (3 of 3)</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sp>
        <p:nvSpPr>
          <p:cNvPr id="1693" name="Google Shape;1693;p197"/>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Use this option to add team members not directly assigned to the partner such as XFN teams.</a:t>
            </a:r>
            <a:endParaRPr b="1" sz="800">
              <a:solidFill>
                <a:srgbClr val="1C2B33"/>
              </a:solidFill>
              <a:latin typeface="Optimistic Text"/>
              <a:ea typeface="Optimistic Text"/>
              <a:cs typeface="Optimistic Text"/>
              <a:sym typeface="Optimistic Text"/>
            </a:endParaRPr>
          </a:p>
        </p:txBody>
      </p:sp>
      <p:sp>
        <p:nvSpPr>
          <p:cNvPr id="1694" name="Google Shape;1694;p197"/>
          <p:cNvSpPr txBox="1"/>
          <p:nvPr/>
        </p:nvSpPr>
        <p:spPr>
          <a:xfrm>
            <a:off x="2570925" y="4430977"/>
            <a:ext cx="2242500" cy="617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1000"/>
              </a:spcBef>
              <a:spcAft>
                <a:spcPts val="0"/>
              </a:spcAft>
              <a:buClr>
                <a:srgbClr val="000000"/>
              </a:buClr>
              <a:buSzPts val="600"/>
              <a:buFont typeface="Arial"/>
              <a:buNone/>
            </a:pPr>
            <a:r>
              <a:t/>
            </a:r>
            <a:endParaRPr i="0" sz="600" u="none" cap="none" strike="noStrike">
              <a:solidFill>
                <a:srgbClr val="000000"/>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All XFN will need to be added through this method to edit Opportunity details</a:t>
            </a:r>
            <a:endParaRPr sz="900">
              <a:solidFill>
                <a:srgbClr val="1C2B33"/>
              </a:solidFill>
              <a:latin typeface="Optimistic Text"/>
              <a:ea typeface="Optimistic Text"/>
              <a:cs typeface="Optimistic Text"/>
              <a:sym typeface="Optimistic Text"/>
            </a:endParaRPr>
          </a:p>
        </p:txBody>
      </p:sp>
      <p:sp>
        <p:nvSpPr>
          <p:cNvPr id="1695" name="Google Shape;1695;p197"/>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
        <p:nvSpPr>
          <p:cNvPr id="1696" name="Google Shape;1696;p197"/>
          <p:cNvSpPr txBox="1"/>
          <p:nvPr/>
        </p:nvSpPr>
        <p:spPr>
          <a:xfrm>
            <a:off x="2638341" y="4338638"/>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697" name="Google Shape;1697;p197"/>
          <p:cNvSpPr/>
          <p:nvPr/>
        </p:nvSpPr>
        <p:spPr>
          <a:xfrm>
            <a:off x="2488925" y="1108113"/>
            <a:ext cx="2118300" cy="617400"/>
          </a:xfrm>
          <a:prstGeom prst="wedgeRectCallout">
            <a:avLst>
              <a:gd fmla="val 50270" name="adj1"/>
              <a:gd fmla="val -6687"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2"/>
                </a:solidFill>
                <a:latin typeface="Optimistic Text"/>
                <a:ea typeface="Optimistic Text"/>
                <a:cs typeface="Optimistic Text"/>
                <a:sym typeface="Optimistic Text"/>
              </a:rPr>
              <a:t>Option 2: Add individually </a:t>
            </a:r>
            <a:r>
              <a:rPr lang="en" sz="900">
                <a:solidFill>
                  <a:schemeClr val="dk2"/>
                </a:solidFill>
                <a:latin typeface="Optimistic Text"/>
                <a:ea typeface="Optimistic Text"/>
                <a:cs typeface="Optimistic Text"/>
                <a:sym typeface="Optimistic Text"/>
              </a:rPr>
              <a:t>- this process is best for XFN that may not be tied to Account Team</a:t>
            </a:r>
            <a:endParaRPr sz="900">
              <a:solidFill>
                <a:schemeClr val="dk2"/>
              </a:solidFill>
              <a:latin typeface="Optimistic Text"/>
              <a:ea typeface="Optimistic Text"/>
              <a:cs typeface="Optimistic Text"/>
              <a:sym typeface="Optimistic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98"/>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703" name="Google Shape;1703;p198"/>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704" name="Google Shape;1704;p198"/>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705" name="Google Shape;1705;p198"/>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706" name="Google Shape;1706;p198"/>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707" name="Google Shape;1707;p198"/>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708" name="Google Shape;1708;p198"/>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709" name="Google Shape;1709;p198"/>
          <p:cNvSpPr/>
          <p:nvPr/>
        </p:nvSpPr>
        <p:spPr>
          <a:xfrm>
            <a:off x="7016900" y="1600050"/>
            <a:ext cx="1857300" cy="971700"/>
          </a:xfrm>
          <a:prstGeom prst="wedgeRectCallout">
            <a:avLst>
              <a:gd fmla="val -59545" name="adj1"/>
              <a:gd fmla="val -1199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solidFill>
                  <a:schemeClr val="dk1"/>
                </a:solidFill>
                <a:latin typeface="Optimistic Text"/>
                <a:ea typeface="Optimistic Text"/>
                <a:cs typeface="Optimistic Text"/>
                <a:sym typeface="Optimistic Text"/>
              </a:rPr>
              <a:t>In the Details section on the </a:t>
            </a:r>
            <a:r>
              <a:rPr lang="en" sz="900">
                <a:solidFill>
                  <a:schemeClr val="dk1"/>
                </a:solidFill>
                <a:latin typeface="Optimistic Text"/>
                <a:ea typeface="Optimistic Text"/>
                <a:cs typeface="Optimistic Text"/>
                <a:sym typeface="Optimistic Text"/>
              </a:rPr>
              <a:t>Opportunity</a:t>
            </a:r>
            <a:r>
              <a:rPr lang="en" sz="900">
                <a:solidFill>
                  <a:schemeClr val="dk1"/>
                </a:solidFill>
                <a:latin typeface="Optimistic Text"/>
                <a:ea typeface="Optimistic Text"/>
                <a:cs typeface="Optimistic Text"/>
                <a:sym typeface="Optimistic Text"/>
              </a:rPr>
              <a:t> page, click on the checkbox next to “Private”. Then click Save.</a:t>
            </a:r>
            <a:endParaRPr sz="900">
              <a:solidFill>
                <a:schemeClr val="dk1"/>
              </a:solidFill>
              <a:latin typeface="Optimistic Text"/>
              <a:ea typeface="Optimistic Text"/>
              <a:cs typeface="Optimistic Text"/>
              <a:sym typeface="Optimistic Text"/>
            </a:endParaRPr>
          </a:p>
        </p:txBody>
      </p:sp>
      <p:sp>
        <p:nvSpPr>
          <p:cNvPr id="1710" name="Google Shape;1710;p198"/>
          <p:cNvSpPr/>
          <p:nvPr/>
        </p:nvSpPr>
        <p:spPr>
          <a:xfrm>
            <a:off x="2513200" y="2945050"/>
            <a:ext cx="6360900" cy="1286400"/>
          </a:xfrm>
          <a:prstGeom prst="wedgeRectCallout">
            <a:avLst>
              <a:gd fmla="val -20254" name="adj1"/>
              <a:gd fmla="val -49731"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a:solidFill>
                  <a:schemeClr val="dk1"/>
                </a:solidFill>
                <a:latin typeface="Optimistic Text"/>
                <a:ea typeface="Optimistic Text"/>
                <a:cs typeface="Optimistic Text"/>
                <a:sym typeface="Optimistic Text"/>
              </a:rPr>
              <a:t>What happens when you mark an Opportunity as "Private"?</a:t>
            </a:r>
            <a:endParaRPr b="1" sz="900">
              <a:solidFill>
                <a:schemeClr val="dk1"/>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lang="en" sz="900">
                <a:solidFill>
                  <a:schemeClr val="dk1"/>
                </a:solidFill>
                <a:latin typeface="Optimistic Text"/>
                <a:ea typeface="Optimistic Text"/>
                <a:cs typeface="Optimistic Text"/>
                <a:sym typeface="Optimistic Text"/>
              </a:rPr>
              <a:t>Marking an Opportunity as "Private" controls who can view its details. Here's how it works:</a:t>
            </a:r>
            <a:endParaRPr sz="900">
              <a:solidFill>
                <a:schemeClr val="dk1"/>
              </a:solidFill>
              <a:latin typeface="Optimistic Text"/>
              <a:ea typeface="Optimistic Text"/>
              <a:cs typeface="Optimistic Text"/>
              <a:sym typeface="Optimistic Text"/>
            </a:endParaRPr>
          </a:p>
          <a:p>
            <a:pPr indent="-285750" lvl="0" marL="457200" marR="0" rtl="0" algn="l">
              <a:lnSpc>
                <a:spcPct val="100000"/>
              </a:lnSpc>
              <a:spcBef>
                <a:spcPts val="0"/>
              </a:spcBef>
              <a:spcAft>
                <a:spcPts val="0"/>
              </a:spcAft>
              <a:buClr>
                <a:schemeClr val="dk1"/>
              </a:buClr>
              <a:buSzPts val="900"/>
              <a:buFont typeface="Optimistic Text"/>
              <a:buChar char="●"/>
            </a:pPr>
            <a:r>
              <a:rPr lang="en" sz="900" u="sng">
                <a:solidFill>
                  <a:schemeClr val="dk1"/>
                </a:solidFill>
                <a:latin typeface="Optimistic Text"/>
                <a:ea typeface="Optimistic Text"/>
                <a:cs typeface="Optimistic Text"/>
                <a:sym typeface="Optimistic Text"/>
              </a:rPr>
              <a:t>Default (non-private) opportunities</a:t>
            </a:r>
            <a:r>
              <a:rPr lang="en" sz="900">
                <a:solidFill>
                  <a:schemeClr val="dk1"/>
                </a:solidFill>
                <a:latin typeface="Optimistic Text"/>
                <a:ea typeface="Optimistic Text"/>
                <a:cs typeface="Optimistic Text"/>
                <a:sym typeface="Optimistic Text"/>
              </a:rPr>
              <a:t>: Any Metamate with Llama CRM access can see the details, but only Opportunity Team members can edit.</a:t>
            </a:r>
            <a:endParaRPr sz="900">
              <a:solidFill>
                <a:schemeClr val="dk1"/>
              </a:solidFill>
              <a:latin typeface="Optimistic Text"/>
              <a:ea typeface="Optimistic Text"/>
              <a:cs typeface="Optimistic Text"/>
              <a:sym typeface="Optimistic Text"/>
            </a:endParaRPr>
          </a:p>
          <a:p>
            <a:pPr indent="-285750" lvl="0" marL="457200" marR="0" rtl="0" algn="l">
              <a:lnSpc>
                <a:spcPct val="100000"/>
              </a:lnSpc>
              <a:spcBef>
                <a:spcPts val="0"/>
              </a:spcBef>
              <a:spcAft>
                <a:spcPts val="0"/>
              </a:spcAft>
              <a:buClr>
                <a:schemeClr val="dk1"/>
              </a:buClr>
              <a:buSzPts val="900"/>
              <a:buFont typeface="Optimistic Text"/>
              <a:buChar char="●"/>
            </a:pPr>
            <a:r>
              <a:rPr lang="en" sz="900" u="sng">
                <a:solidFill>
                  <a:schemeClr val="dk1"/>
                </a:solidFill>
                <a:latin typeface="Optimistic Text"/>
                <a:ea typeface="Optimistic Text"/>
                <a:cs typeface="Optimistic Text"/>
                <a:sym typeface="Optimistic Text"/>
              </a:rPr>
              <a:t>Private opportunities</a:t>
            </a:r>
            <a:r>
              <a:rPr lang="en" sz="900">
                <a:solidFill>
                  <a:schemeClr val="dk1"/>
                </a:solidFill>
                <a:latin typeface="Optimistic Text"/>
                <a:ea typeface="Optimistic Text"/>
                <a:cs typeface="Optimistic Text"/>
                <a:sym typeface="Optimistic Text"/>
              </a:rPr>
              <a:t>: Only these individuals can view the details</a:t>
            </a:r>
            <a:endParaRPr sz="900">
              <a:solidFill>
                <a:schemeClr val="dk1"/>
              </a:solidFill>
              <a:latin typeface="Optimistic Text"/>
              <a:ea typeface="Optimistic Text"/>
              <a:cs typeface="Optimistic Text"/>
              <a:sym typeface="Optimistic Text"/>
            </a:endParaRPr>
          </a:p>
          <a:p>
            <a:pPr indent="-285750" lvl="1" marL="914400" marR="0" rtl="0" algn="l">
              <a:lnSpc>
                <a:spcPct val="100000"/>
              </a:lnSpc>
              <a:spcBef>
                <a:spcPts val="0"/>
              </a:spcBef>
              <a:spcAft>
                <a:spcPts val="0"/>
              </a:spcAft>
              <a:buClr>
                <a:schemeClr val="dk1"/>
              </a:buClr>
              <a:buSzPts val="900"/>
              <a:buFont typeface="Optimistic Text"/>
              <a:buChar char="○"/>
            </a:pPr>
            <a:r>
              <a:rPr lang="en" sz="900">
                <a:solidFill>
                  <a:schemeClr val="dk1"/>
                </a:solidFill>
                <a:latin typeface="Optimistic Text"/>
                <a:ea typeface="Optimistic Text"/>
                <a:cs typeface="Optimistic Text"/>
                <a:sym typeface="Optimistic Text"/>
              </a:rPr>
              <a:t>Opportunity Owner</a:t>
            </a:r>
            <a:endParaRPr sz="900">
              <a:solidFill>
                <a:schemeClr val="dk1"/>
              </a:solidFill>
              <a:latin typeface="Optimistic Text"/>
              <a:ea typeface="Optimistic Text"/>
              <a:cs typeface="Optimistic Text"/>
              <a:sym typeface="Optimistic Text"/>
            </a:endParaRPr>
          </a:p>
          <a:p>
            <a:pPr indent="-285750" lvl="1" marL="914400" marR="0" rtl="0" algn="l">
              <a:lnSpc>
                <a:spcPct val="100000"/>
              </a:lnSpc>
              <a:spcBef>
                <a:spcPts val="0"/>
              </a:spcBef>
              <a:spcAft>
                <a:spcPts val="0"/>
              </a:spcAft>
              <a:buClr>
                <a:schemeClr val="dk1"/>
              </a:buClr>
              <a:buSzPts val="900"/>
              <a:buFont typeface="Optimistic Text"/>
              <a:buChar char="○"/>
            </a:pPr>
            <a:r>
              <a:rPr lang="en" sz="900">
                <a:solidFill>
                  <a:schemeClr val="dk1"/>
                </a:solidFill>
                <a:latin typeface="Optimistic Text"/>
                <a:ea typeface="Optimistic Text"/>
                <a:cs typeface="Optimistic Text"/>
                <a:sym typeface="Optimistic Text"/>
              </a:rPr>
              <a:t>Opportunity Team members</a:t>
            </a:r>
            <a:endParaRPr sz="900">
              <a:solidFill>
                <a:schemeClr val="dk1"/>
              </a:solidFill>
              <a:latin typeface="Optimistic Text"/>
              <a:ea typeface="Optimistic Text"/>
              <a:cs typeface="Optimistic Text"/>
              <a:sym typeface="Optimistic Text"/>
            </a:endParaRPr>
          </a:p>
          <a:p>
            <a:pPr indent="-285750" lvl="1" marL="914400" marR="0" rtl="0" algn="l">
              <a:lnSpc>
                <a:spcPct val="100000"/>
              </a:lnSpc>
              <a:spcBef>
                <a:spcPts val="0"/>
              </a:spcBef>
              <a:spcAft>
                <a:spcPts val="0"/>
              </a:spcAft>
              <a:buClr>
                <a:schemeClr val="dk1"/>
              </a:buClr>
              <a:buSzPts val="900"/>
              <a:buFont typeface="Optimistic Text"/>
              <a:buChar char="○"/>
            </a:pPr>
            <a:r>
              <a:rPr lang="en" sz="900">
                <a:solidFill>
                  <a:schemeClr val="dk1"/>
                </a:solidFill>
                <a:latin typeface="Optimistic Text"/>
                <a:ea typeface="Optimistic Text"/>
                <a:cs typeface="Optimistic Text"/>
                <a:sym typeface="Optimistic Text"/>
              </a:rPr>
              <a:t>Executives (mostly VP level)</a:t>
            </a:r>
            <a:endParaRPr sz="900">
              <a:solidFill>
                <a:schemeClr val="dk1"/>
              </a:solidFill>
              <a:latin typeface="Optimistic Text"/>
              <a:ea typeface="Optimistic Text"/>
              <a:cs typeface="Optimistic Text"/>
              <a:sym typeface="Optimistic Text"/>
            </a:endParaRPr>
          </a:p>
          <a:p>
            <a:pPr indent="-285750" lvl="1" marL="914400" marR="0" rtl="0" algn="l">
              <a:lnSpc>
                <a:spcPct val="100000"/>
              </a:lnSpc>
              <a:spcBef>
                <a:spcPts val="0"/>
              </a:spcBef>
              <a:spcAft>
                <a:spcPts val="0"/>
              </a:spcAft>
              <a:buClr>
                <a:schemeClr val="dk1"/>
              </a:buClr>
              <a:buSzPts val="900"/>
              <a:buFont typeface="Optimistic Text"/>
              <a:buChar char="○"/>
            </a:pPr>
            <a:r>
              <a:rPr lang="en" sz="900">
                <a:solidFill>
                  <a:schemeClr val="dk1"/>
                </a:solidFill>
                <a:latin typeface="Optimistic Text"/>
                <a:ea typeface="Optimistic Text"/>
                <a:cs typeface="Optimistic Text"/>
                <a:sym typeface="Optimistic Text"/>
              </a:rPr>
              <a:t>StratOps and SF administrators</a:t>
            </a:r>
            <a:endParaRPr sz="900">
              <a:solidFill>
                <a:schemeClr val="dk1"/>
              </a:solidFill>
              <a:latin typeface="Optimistic Text"/>
              <a:ea typeface="Optimistic Text"/>
              <a:cs typeface="Optimistic Text"/>
              <a:sym typeface="Optimistic Text"/>
            </a:endParaRPr>
          </a:p>
        </p:txBody>
      </p:sp>
      <p:sp>
        <p:nvSpPr>
          <p:cNvPr id="1711" name="Google Shape;1711;p198"/>
          <p:cNvSpPr txBox="1"/>
          <p:nvPr/>
        </p:nvSpPr>
        <p:spPr>
          <a:xfrm>
            <a:off x="2498400" y="132125"/>
            <a:ext cx="65430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Private Opportunities (uncommon)</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sp>
        <p:nvSpPr>
          <p:cNvPr id="1712" name="Google Shape;1712;p198"/>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Mark an opportunity as "Private" if it's a highly confidential project that only authorized individuals should know about.</a:t>
            </a:r>
            <a:r>
              <a:rPr lang="en" sz="800">
                <a:solidFill>
                  <a:schemeClr val="lt1"/>
                </a:solidFill>
                <a:latin typeface="Optimistic Text"/>
                <a:ea typeface="Optimistic Text"/>
                <a:cs typeface="Optimistic Text"/>
                <a:sym typeface="Optimistic Text"/>
              </a:rPr>
              <a:t> </a:t>
            </a:r>
            <a:endParaRPr b="1" sz="800">
              <a:solidFill>
                <a:srgbClr val="1C2B33"/>
              </a:solidFill>
              <a:latin typeface="Optimistic Text"/>
              <a:ea typeface="Optimistic Text"/>
              <a:cs typeface="Optimistic Text"/>
              <a:sym typeface="Optimistic Text"/>
            </a:endParaRPr>
          </a:p>
        </p:txBody>
      </p:sp>
      <p:sp>
        <p:nvSpPr>
          <p:cNvPr id="1713" name="Google Shape;1713;p198"/>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
        <p:nvSpPr>
          <p:cNvPr id="1714" name="Google Shape;1714;p198"/>
          <p:cNvSpPr txBox="1"/>
          <p:nvPr/>
        </p:nvSpPr>
        <p:spPr>
          <a:xfrm>
            <a:off x="2436025" y="4338699"/>
            <a:ext cx="2520600" cy="617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i="0" sz="900" u="none" cap="none" strike="noStrike">
              <a:solidFill>
                <a:srgbClr val="000000"/>
              </a:solidFill>
              <a:latin typeface="Optimistic Display"/>
              <a:ea typeface="Optimistic Display"/>
              <a:cs typeface="Optimistic Display"/>
              <a:sym typeface="Optimistic Display"/>
            </a:endParaRPr>
          </a:p>
          <a:p>
            <a:pPr indent="0" lvl="0" marL="0" marR="0" rtl="0" algn="l">
              <a:lnSpc>
                <a:spcPct val="100000"/>
              </a:lnSpc>
              <a:spcBef>
                <a:spcPts val="0"/>
              </a:spcBef>
              <a:spcAft>
                <a:spcPts val="0"/>
              </a:spcAft>
              <a:buNone/>
            </a:pPr>
            <a:r>
              <a:rPr lang="en" sz="900">
                <a:solidFill>
                  <a:srgbClr val="1C2B33"/>
                </a:solidFill>
                <a:latin typeface="Optimistic Display"/>
                <a:ea typeface="Optimistic Display"/>
                <a:cs typeface="Optimistic Display"/>
                <a:sym typeface="Optimistic Display"/>
              </a:rPr>
              <a:t>When evaluating who has access to see the Opportunity, always consider using Opportunity Teams functionality first.</a:t>
            </a:r>
            <a:endParaRPr sz="900">
              <a:solidFill>
                <a:srgbClr val="1C2B33"/>
              </a:solidFill>
              <a:latin typeface="Optimistic Display"/>
              <a:ea typeface="Optimistic Display"/>
              <a:cs typeface="Optimistic Display"/>
              <a:sym typeface="Optimistic Display"/>
            </a:endParaRPr>
          </a:p>
        </p:txBody>
      </p:sp>
      <p:sp>
        <p:nvSpPr>
          <p:cNvPr id="1715" name="Google Shape;1715;p198"/>
          <p:cNvSpPr txBox="1"/>
          <p:nvPr/>
        </p:nvSpPr>
        <p:spPr>
          <a:xfrm>
            <a:off x="2503441" y="4303567"/>
            <a:ext cx="5967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pic>
        <p:nvPicPr>
          <p:cNvPr id="1716" name="Google Shape;1716;p198"/>
          <p:cNvPicPr preferRelativeResize="0"/>
          <p:nvPr/>
        </p:nvPicPr>
        <p:blipFill>
          <a:blip r:embed="rId4">
            <a:alphaModFix/>
          </a:blip>
          <a:stretch>
            <a:fillRect/>
          </a:stretch>
        </p:blipFill>
        <p:spPr>
          <a:xfrm>
            <a:off x="2489174" y="903875"/>
            <a:ext cx="4235425" cy="1934857"/>
          </a:xfrm>
          <a:prstGeom prst="rect">
            <a:avLst/>
          </a:prstGeom>
          <a:noFill/>
          <a:ln>
            <a:noFill/>
          </a:ln>
        </p:spPr>
      </p:pic>
      <p:sp>
        <p:nvSpPr>
          <p:cNvPr id="1717" name="Google Shape;1717;p198"/>
          <p:cNvSpPr/>
          <p:nvPr/>
        </p:nvSpPr>
        <p:spPr>
          <a:xfrm>
            <a:off x="4610074" y="1932325"/>
            <a:ext cx="2011800" cy="162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99"/>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723" name="Google Shape;1723;p199"/>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724" name="Google Shape;1724;p199"/>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725" name="Google Shape;1725;p199"/>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Easy setup tasks to personalize your UX</a:t>
            </a:r>
            <a:endParaRPr b="1" sz="1000">
              <a:solidFill>
                <a:schemeClr val="lt2"/>
              </a:solidFill>
              <a:latin typeface="Optimistic Text"/>
              <a:ea typeface="Optimistic Text"/>
              <a:cs typeface="Optimistic Text"/>
              <a:sym typeface="Optimistic Text"/>
            </a:endParaRPr>
          </a:p>
        </p:txBody>
      </p:sp>
      <p:sp>
        <p:nvSpPr>
          <p:cNvPr id="1726" name="Google Shape;1726;p199"/>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727" name="Google Shape;1727;p199"/>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728" name="Google Shape;1728;p199"/>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729" name="Google Shape;1729;p199"/>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730" name="Google Shape;1730;p199"/>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400">
                <a:solidFill>
                  <a:schemeClr val="dk1"/>
                </a:solidFill>
                <a:latin typeface="Optimistic Display Medium"/>
                <a:ea typeface="Optimistic Display Medium"/>
                <a:cs typeface="Optimistic Display Medium"/>
                <a:sym typeface="Optimistic Display Medium"/>
              </a:rPr>
              <a:t>Stages in </a:t>
            </a:r>
            <a:r>
              <a:rPr lang="en" sz="2400">
                <a:solidFill>
                  <a:schemeClr val="dk1"/>
                </a:solidFill>
                <a:latin typeface="Optimistic Display Medium"/>
                <a:ea typeface="Optimistic Display Medium"/>
                <a:cs typeface="Optimistic Display Medium"/>
                <a:sym typeface="Optimistic Display Medium"/>
              </a:rPr>
              <a:t>Opportunities</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pic>
        <p:nvPicPr>
          <p:cNvPr id="1731" name="Google Shape;1731;p199"/>
          <p:cNvPicPr preferRelativeResize="0"/>
          <p:nvPr/>
        </p:nvPicPr>
        <p:blipFill>
          <a:blip r:embed="rId4">
            <a:alphaModFix/>
          </a:blip>
          <a:stretch>
            <a:fillRect/>
          </a:stretch>
        </p:blipFill>
        <p:spPr>
          <a:xfrm>
            <a:off x="2498400" y="4133841"/>
            <a:ext cx="6605126" cy="255134"/>
          </a:xfrm>
          <a:prstGeom prst="rect">
            <a:avLst/>
          </a:prstGeom>
          <a:noFill/>
          <a:ln>
            <a:noFill/>
          </a:ln>
        </p:spPr>
      </p:pic>
      <p:sp>
        <p:nvSpPr>
          <p:cNvPr id="1732" name="Google Shape;1732;p199"/>
          <p:cNvSpPr txBox="1"/>
          <p:nvPr/>
        </p:nvSpPr>
        <p:spPr>
          <a:xfrm>
            <a:off x="2566925" y="4452232"/>
            <a:ext cx="6367500" cy="313500"/>
          </a:xfrm>
          <a:prstGeom prst="rect">
            <a:avLst/>
          </a:prstGeom>
          <a:solidFill>
            <a:srgbClr val="FDFDDC"/>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Production.  </a:t>
            </a:r>
            <a:r>
              <a:rPr lang="en" sz="700">
                <a:solidFill>
                  <a:schemeClr val="dk2"/>
                </a:solidFill>
                <a:latin typeface="Optimistic Text"/>
                <a:ea typeface="Optimistic Text"/>
                <a:cs typeface="Optimistic Text"/>
                <a:sym typeface="Optimistic Text"/>
              </a:rPr>
              <a:t>Closing the opportunity as won or lost, moving forward with implementation if won, or documenting reasons for loss if lost; at this stage, PE will create an Implementation record to track production progress</a:t>
            </a:r>
            <a:endParaRPr sz="700">
              <a:solidFill>
                <a:schemeClr val="dk2"/>
              </a:solidFill>
              <a:latin typeface="Optimistic Text"/>
              <a:ea typeface="Optimistic Text"/>
              <a:cs typeface="Optimistic Text"/>
              <a:sym typeface="Optimistic Text"/>
            </a:endParaRPr>
          </a:p>
        </p:txBody>
      </p:sp>
      <p:sp>
        <p:nvSpPr>
          <p:cNvPr id="1733" name="Google Shape;1733;p199"/>
          <p:cNvSpPr/>
          <p:nvPr/>
        </p:nvSpPr>
        <p:spPr>
          <a:xfrm>
            <a:off x="7949725" y="4133963"/>
            <a:ext cx="1153800" cy="262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grpSp>
        <p:nvGrpSpPr>
          <p:cNvPr id="1734" name="Google Shape;1734;p199"/>
          <p:cNvGrpSpPr/>
          <p:nvPr/>
        </p:nvGrpSpPr>
        <p:grpSpPr>
          <a:xfrm>
            <a:off x="2498400" y="1562320"/>
            <a:ext cx="6605126" cy="509350"/>
            <a:chOff x="2498400" y="1335200"/>
            <a:chExt cx="6605126" cy="509350"/>
          </a:xfrm>
        </p:grpSpPr>
        <p:pic>
          <p:nvPicPr>
            <p:cNvPr id="1735" name="Google Shape;1735;p199"/>
            <p:cNvPicPr preferRelativeResize="0"/>
            <p:nvPr/>
          </p:nvPicPr>
          <p:blipFill>
            <a:blip r:embed="rId5">
              <a:alphaModFix/>
            </a:blip>
            <a:stretch>
              <a:fillRect/>
            </a:stretch>
          </p:blipFill>
          <p:spPr>
            <a:xfrm>
              <a:off x="2498400" y="1335206"/>
              <a:ext cx="6605126" cy="262221"/>
            </a:xfrm>
            <a:prstGeom prst="rect">
              <a:avLst/>
            </a:prstGeom>
            <a:noFill/>
            <a:ln>
              <a:noFill/>
            </a:ln>
          </p:spPr>
        </p:pic>
        <p:sp>
          <p:nvSpPr>
            <p:cNvPr id="1736" name="Google Shape;1736;p199"/>
            <p:cNvSpPr txBox="1"/>
            <p:nvPr/>
          </p:nvSpPr>
          <p:spPr>
            <a:xfrm>
              <a:off x="2566925" y="1653450"/>
              <a:ext cx="6367500" cy="191100"/>
            </a:xfrm>
            <a:prstGeom prst="rect">
              <a:avLst/>
            </a:prstGeom>
            <a:solidFill>
              <a:srgbClr val="FDFDDC"/>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Consideration.  </a:t>
              </a:r>
              <a:r>
                <a:rPr lang="en" sz="700">
                  <a:solidFill>
                    <a:schemeClr val="dk2"/>
                  </a:solidFill>
                  <a:latin typeface="Optimistic Text"/>
                  <a:ea typeface="Optimistic Text"/>
                  <a:cs typeface="Optimistic Text"/>
                  <a:sym typeface="Optimistic Text"/>
                </a:rPr>
                <a:t>Exploring the opportunity with the partner through early conversations, without any official commitments from either side.</a:t>
              </a:r>
              <a:endParaRPr b="1" sz="700">
                <a:solidFill>
                  <a:schemeClr val="dk2"/>
                </a:solidFill>
                <a:latin typeface="Optimistic Text"/>
                <a:ea typeface="Optimistic Text"/>
                <a:cs typeface="Optimistic Text"/>
                <a:sym typeface="Optimistic Text"/>
              </a:endParaRPr>
            </a:p>
          </p:txBody>
        </p:sp>
        <p:sp>
          <p:nvSpPr>
            <p:cNvPr id="1737" name="Google Shape;1737;p199"/>
            <p:cNvSpPr/>
            <p:nvPr/>
          </p:nvSpPr>
          <p:spPr>
            <a:xfrm>
              <a:off x="3603575" y="1335200"/>
              <a:ext cx="1153800" cy="262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38" name="Google Shape;1738;p199"/>
            <p:cNvSpPr/>
            <p:nvPr/>
          </p:nvSpPr>
          <p:spPr>
            <a:xfrm>
              <a:off x="4787125" y="1335225"/>
              <a:ext cx="43164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739" name="Google Shape;1739;p199"/>
            <p:cNvSpPr/>
            <p:nvPr/>
          </p:nvSpPr>
          <p:spPr>
            <a:xfrm>
              <a:off x="2506675" y="1335225"/>
              <a:ext cx="10671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grpSp>
        <p:nvGrpSpPr>
          <p:cNvPr id="1740" name="Google Shape;1740;p199"/>
          <p:cNvGrpSpPr/>
          <p:nvPr/>
        </p:nvGrpSpPr>
        <p:grpSpPr>
          <a:xfrm>
            <a:off x="2498400" y="2202415"/>
            <a:ext cx="6605275" cy="509350"/>
            <a:chOff x="2498400" y="2015613"/>
            <a:chExt cx="6605275" cy="509350"/>
          </a:xfrm>
        </p:grpSpPr>
        <p:pic>
          <p:nvPicPr>
            <p:cNvPr id="1741" name="Google Shape;1741;p199"/>
            <p:cNvPicPr preferRelativeResize="0"/>
            <p:nvPr/>
          </p:nvPicPr>
          <p:blipFill>
            <a:blip r:embed="rId6">
              <a:alphaModFix/>
            </a:blip>
            <a:stretch>
              <a:fillRect/>
            </a:stretch>
          </p:blipFill>
          <p:spPr>
            <a:xfrm>
              <a:off x="2498400" y="2022974"/>
              <a:ext cx="6605124" cy="247515"/>
            </a:xfrm>
            <a:prstGeom prst="rect">
              <a:avLst/>
            </a:prstGeom>
            <a:noFill/>
            <a:ln>
              <a:noFill/>
            </a:ln>
          </p:spPr>
        </p:pic>
        <p:sp>
          <p:nvSpPr>
            <p:cNvPr id="1742" name="Google Shape;1742;p199"/>
            <p:cNvSpPr txBox="1"/>
            <p:nvPr/>
          </p:nvSpPr>
          <p:spPr>
            <a:xfrm>
              <a:off x="2566925" y="2333863"/>
              <a:ext cx="6367500" cy="191100"/>
            </a:xfrm>
            <a:prstGeom prst="rect">
              <a:avLst/>
            </a:prstGeom>
            <a:solidFill>
              <a:srgbClr val="FDFDDC"/>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Proof of Concept.  </a:t>
              </a:r>
              <a:r>
                <a:rPr lang="en" sz="700">
                  <a:solidFill>
                    <a:schemeClr val="dk2"/>
                  </a:solidFill>
                  <a:latin typeface="Optimistic Text"/>
                  <a:ea typeface="Optimistic Text"/>
                  <a:cs typeface="Optimistic Text"/>
                  <a:sym typeface="Optimistic Text"/>
                </a:rPr>
                <a:t>Evaluating the technical feasibility of the opportunity, including creating a Proof of Concept to test the solution.</a:t>
              </a:r>
              <a:endParaRPr b="1" sz="700">
                <a:solidFill>
                  <a:schemeClr val="dk2"/>
                </a:solidFill>
                <a:latin typeface="Optimistic Text"/>
                <a:ea typeface="Optimistic Text"/>
                <a:cs typeface="Optimistic Text"/>
                <a:sym typeface="Optimistic Text"/>
              </a:endParaRPr>
            </a:p>
          </p:txBody>
        </p:sp>
        <p:sp>
          <p:nvSpPr>
            <p:cNvPr id="1743" name="Google Shape;1743;p199"/>
            <p:cNvSpPr/>
            <p:nvPr/>
          </p:nvSpPr>
          <p:spPr>
            <a:xfrm>
              <a:off x="4664875" y="2015613"/>
              <a:ext cx="1153800" cy="262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44" name="Google Shape;1744;p199"/>
            <p:cNvSpPr/>
            <p:nvPr/>
          </p:nvSpPr>
          <p:spPr>
            <a:xfrm>
              <a:off x="2506675" y="2015625"/>
              <a:ext cx="21312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745" name="Google Shape;1745;p199"/>
            <p:cNvSpPr/>
            <p:nvPr/>
          </p:nvSpPr>
          <p:spPr>
            <a:xfrm>
              <a:off x="5845675" y="2015625"/>
              <a:ext cx="32580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grpSp>
        <p:nvGrpSpPr>
          <p:cNvPr id="1746" name="Google Shape;1746;p199"/>
          <p:cNvGrpSpPr/>
          <p:nvPr/>
        </p:nvGrpSpPr>
        <p:grpSpPr>
          <a:xfrm>
            <a:off x="2498400" y="2842510"/>
            <a:ext cx="6605400" cy="509350"/>
            <a:chOff x="2498400" y="2695875"/>
            <a:chExt cx="6605400" cy="509350"/>
          </a:xfrm>
        </p:grpSpPr>
        <p:pic>
          <p:nvPicPr>
            <p:cNvPr id="1747" name="Google Shape;1747;p199"/>
            <p:cNvPicPr preferRelativeResize="0"/>
            <p:nvPr/>
          </p:nvPicPr>
          <p:blipFill>
            <a:blip r:embed="rId7">
              <a:alphaModFix/>
            </a:blip>
            <a:stretch>
              <a:fillRect/>
            </a:stretch>
          </p:blipFill>
          <p:spPr>
            <a:xfrm>
              <a:off x="2498400" y="2696036"/>
              <a:ext cx="6605124" cy="254578"/>
            </a:xfrm>
            <a:prstGeom prst="rect">
              <a:avLst/>
            </a:prstGeom>
            <a:noFill/>
            <a:ln>
              <a:noFill/>
            </a:ln>
          </p:spPr>
        </p:pic>
        <p:sp>
          <p:nvSpPr>
            <p:cNvPr id="1748" name="Google Shape;1748;p199"/>
            <p:cNvSpPr txBox="1"/>
            <p:nvPr/>
          </p:nvSpPr>
          <p:spPr>
            <a:xfrm>
              <a:off x="2566925" y="3014125"/>
              <a:ext cx="6367500" cy="191100"/>
            </a:xfrm>
            <a:prstGeom prst="rect">
              <a:avLst/>
            </a:prstGeom>
            <a:solidFill>
              <a:schemeClr val="accent2"/>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i="1" lang="en" sz="700">
                  <a:solidFill>
                    <a:schemeClr val="dk2"/>
                  </a:solidFill>
                  <a:latin typeface="Optimistic Text"/>
                  <a:ea typeface="Optimistic Text"/>
                  <a:cs typeface="Optimistic Text"/>
                  <a:sym typeface="Optimistic Text"/>
                </a:rPr>
                <a:t>[SKIPPED FOR LLAMAX]</a:t>
              </a:r>
              <a:r>
                <a:rPr b="1" i="1" lang="en" sz="700">
                  <a:solidFill>
                    <a:schemeClr val="dk2"/>
                  </a:solidFill>
                  <a:latin typeface="Optimistic Text"/>
                  <a:ea typeface="Optimistic Text"/>
                  <a:cs typeface="Optimistic Text"/>
                  <a:sym typeface="Optimistic Text"/>
                </a:rPr>
                <a:t>  </a:t>
              </a:r>
              <a:r>
                <a:rPr i="1" lang="en" sz="700">
                  <a:solidFill>
                    <a:schemeClr val="dk2"/>
                  </a:solidFill>
                  <a:latin typeface="Optimistic Text"/>
                  <a:ea typeface="Optimistic Text"/>
                  <a:cs typeface="Optimistic Text"/>
                  <a:sym typeface="Optimistic Text"/>
                </a:rPr>
                <a:t>Creating a proposal and quote for the partner, outlining the scope of work, timeline, and costs in a detailed breakdown.</a:t>
              </a:r>
              <a:endParaRPr b="1" i="1" sz="700">
                <a:solidFill>
                  <a:schemeClr val="dk2"/>
                </a:solidFill>
                <a:latin typeface="Optimistic Text"/>
                <a:ea typeface="Optimistic Text"/>
                <a:cs typeface="Optimistic Text"/>
                <a:sym typeface="Optimistic Text"/>
              </a:endParaRPr>
            </a:p>
          </p:txBody>
        </p:sp>
        <p:sp>
          <p:nvSpPr>
            <p:cNvPr id="1749" name="Google Shape;1749;p199"/>
            <p:cNvSpPr/>
            <p:nvPr/>
          </p:nvSpPr>
          <p:spPr>
            <a:xfrm>
              <a:off x="5757225" y="2695875"/>
              <a:ext cx="1153800" cy="262200"/>
            </a:xfrm>
            <a:prstGeom prst="rect">
              <a:avLst/>
            </a:prstGeom>
            <a:solidFill>
              <a:srgbClr val="CCD1D4">
                <a:alpha val="53160"/>
              </a:srgbClr>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50" name="Google Shape;1750;p199"/>
            <p:cNvSpPr/>
            <p:nvPr/>
          </p:nvSpPr>
          <p:spPr>
            <a:xfrm>
              <a:off x="6944700" y="2695900"/>
              <a:ext cx="21591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751" name="Google Shape;1751;p199"/>
            <p:cNvSpPr/>
            <p:nvPr/>
          </p:nvSpPr>
          <p:spPr>
            <a:xfrm>
              <a:off x="2506675" y="2695900"/>
              <a:ext cx="32169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grpSp>
        <p:nvGrpSpPr>
          <p:cNvPr id="1752" name="Google Shape;1752;p199"/>
          <p:cNvGrpSpPr/>
          <p:nvPr/>
        </p:nvGrpSpPr>
        <p:grpSpPr>
          <a:xfrm>
            <a:off x="2498400" y="3482605"/>
            <a:ext cx="6605400" cy="513050"/>
            <a:chOff x="2498400" y="3373050"/>
            <a:chExt cx="6605400" cy="513050"/>
          </a:xfrm>
        </p:grpSpPr>
        <p:pic>
          <p:nvPicPr>
            <p:cNvPr id="1753" name="Google Shape;1753;p199"/>
            <p:cNvPicPr preferRelativeResize="0"/>
            <p:nvPr/>
          </p:nvPicPr>
          <p:blipFill>
            <a:blip r:embed="rId8">
              <a:alphaModFix/>
            </a:blip>
            <a:stretch>
              <a:fillRect/>
            </a:stretch>
          </p:blipFill>
          <p:spPr>
            <a:xfrm>
              <a:off x="2498400" y="3376161"/>
              <a:ext cx="6605125" cy="255933"/>
            </a:xfrm>
            <a:prstGeom prst="rect">
              <a:avLst/>
            </a:prstGeom>
            <a:noFill/>
            <a:ln>
              <a:noFill/>
            </a:ln>
          </p:spPr>
        </p:pic>
        <p:sp>
          <p:nvSpPr>
            <p:cNvPr id="1754" name="Google Shape;1754;p199"/>
            <p:cNvSpPr txBox="1"/>
            <p:nvPr/>
          </p:nvSpPr>
          <p:spPr>
            <a:xfrm>
              <a:off x="2566925" y="3695000"/>
              <a:ext cx="6367500" cy="191100"/>
            </a:xfrm>
            <a:prstGeom prst="rect">
              <a:avLst/>
            </a:prstGeom>
            <a:solidFill>
              <a:srgbClr val="FDFDDC"/>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lang="en" sz="700">
                  <a:solidFill>
                    <a:schemeClr val="dk2"/>
                  </a:solidFill>
                  <a:latin typeface="Optimistic Text"/>
                  <a:ea typeface="Optimistic Text"/>
                  <a:cs typeface="Optimistic Text"/>
                  <a:sym typeface="Optimistic Text"/>
                </a:rPr>
                <a:t>Conducting negotiations with the partner to reach a mutually beneficial agreement on terms and conditions.</a:t>
              </a:r>
              <a:endParaRPr b="1" sz="700">
                <a:solidFill>
                  <a:schemeClr val="dk2"/>
                </a:solidFill>
                <a:latin typeface="Optimistic Text"/>
                <a:ea typeface="Optimistic Text"/>
                <a:cs typeface="Optimistic Text"/>
                <a:sym typeface="Optimistic Text"/>
              </a:endParaRPr>
            </a:p>
          </p:txBody>
        </p:sp>
        <p:sp>
          <p:nvSpPr>
            <p:cNvPr id="1755" name="Google Shape;1755;p199"/>
            <p:cNvSpPr/>
            <p:nvPr/>
          </p:nvSpPr>
          <p:spPr>
            <a:xfrm>
              <a:off x="6851975" y="3376750"/>
              <a:ext cx="1153800" cy="262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56" name="Google Shape;1756;p199"/>
            <p:cNvSpPr/>
            <p:nvPr/>
          </p:nvSpPr>
          <p:spPr>
            <a:xfrm>
              <a:off x="2506675" y="3373050"/>
              <a:ext cx="43164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757" name="Google Shape;1757;p199"/>
            <p:cNvSpPr/>
            <p:nvPr/>
          </p:nvSpPr>
          <p:spPr>
            <a:xfrm>
              <a:off x="8036700" y="3373050"/>
              <a:ext cx="10671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sp>
        <p:nvSpPr>
          <p:cNvPr id="1758" name="Google Shape;1758;p199"/>
          <p:cNvSpPr/>
          <p:nvPr/>
        </p:nvSpPr>
        <p:spPr>
          <a:xfrm>
            <a:off x="2506675" y="4126400"/>
            <a:ext cx="54288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nvGrpSpPr>
          <p:cNvPr id="1759" name="Google Shape;1759;p199"/>
          <p:cNvGrpSpPr/>
          <p:nvPr/>
        </p:nvGrpSpPr>
        <p:grpSpPr>
          <a:xfrm>
            <a:off x="2498400" y="799250"/>
            <a:ext cx="6605126" cy="632325"/>
            <a:chOff x="2498400" y="646850"/>
            <a:chExt cx="6605126" cy="632325"/>
          </a:xfrm>
        </p:grpSpPr>
        <p:pic>
          <p:nvPicPr>
            <p:cNvPr id="1760" name="Google Shape;1760;p199"/>
            <p:cNvPicPr preferRelativeResize="0"/>
            <p:nvPr/>
          </p:nvPicPr>
          <p:blipFill>
            <a:blip r:embed="rId5">
              <a:alphaModFix/>
            </a:blip>
            <a:stretch>
              <a:fillRect/>
            </a:stretch>
          </p:blipFill>
          <p:spPr>
            <a:xfrm>
              <a:off x="2498400" y="647438"/>
              <a:ext cx="6605126" cy="262221"/>
            </a:xfrm>
            <a:prstGeom prst="rect">
              <a:avLst/>
            </a:prstGeom>
            <a:noFill/>
            <a:ln>
              <a:noFill/>
            </a:ln>
          </p:spPr>
        </p:pic>
        <p:sp>
          <p:nvSpPr>
            <p:cNvPr id="1761" name="Google Shape;1761;p199"/>
            <p:cNvSpPr txBox="1"/>
            <p:nvPr/>
          </p:nvSpPr>
          <p:spPr>
            <a:xfrm>
              <a:off x="2566925" y="965675"/>
              <a:ext cx="6367500" cy="313500"/>
            </a:xfrm>
            <a:prstGeom prst="rect">
              <a:avLst/>
            </a:prstGeom>
            <a:solidFill>
              <a:srgbClr val="FDFDDC"/>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a:t>
              </a:r>
              <a:r>
                <a:rPr b="1" lang="en" sz="700">
                  <a:solidFill>
                    <a:schemeClr val="dk2"/>
                  </a:solidFill>
                  <a:latin typeface="Optimistic Text"/>
                  <a:ea typeface="Optimistic Text"/>
                  <a:cs typeface="Optimistic Text"/>
                  <a:sym typeface="Optimistic Text"/>
                </a:rPr>
                <a:t>Awareness</a:t>
              </a:r>
              <a:r>
                <a:rPr b="1" lang="en" sz="700">
                  <a:solidFill>
                    <a:schemeClr val="dk2"/>
                  </a:solidFill>
                  <a:latin typeface="Optimistic Text"/>
                  <a:ea typeface="Optimistic Text"/>
                  <a:cs typeface="Optimistic Text"/>
                  <a:sym typeface="Optimistic Text"/>
                </a:rPr>
                <a:t>.  </a:t>
              </a:r>
              <a:r>
                <a:rPr lang="en" sz="700">
                  <a:solidFill>
                    <a:schemeClr val="dk2"/>
                  </a:solidFill>
                  <a:latin typeface="Optimistic Text"/>
                  <a:ea typeface="Optimistic Text"/>
                  <a:cs typeface="Optimistic Text"/>
                  <a:sym typeface="Optimistic Text"/>
                </a:rPr>
                <a:t>Internal exploration and prioritization of a partner/customer/channel partner (simplified as </a:t>
              </a:r>
              <a:r>
                <a:rPr lang="en" sz="700">
                  <a:solidFill>
                    <a:schemeClr val="dk2"/>
                  </a:solidFill>
                  <a:latin typeface="Optimistic Text"/>
                  <a:ea typeface="Optimistic Text"/>
                  <a:cs typeface="Optimistic Text"/>
                  <a:sym typeface="Optimistic Text"/>
                </a:rPr>
                <a:t>partner in these descriptions</a:t>
              </a:r>
              <a:r>
                <a:rPr lang="en" sz="700">
                  <a:solidFill>
                    <a:schemeClr val="dk2"/>
                  </a:solidFill>
                  <a:latin typeface="Optimistic Text"/>
                  <a:ea typeface="Optimistic Text"/>
                  <a:cs typeface="Optimistic Text"/>
                  <a:sym typeface="Optimistic Text"/>
                </a:rPr>
                <a:t>); also can be considered a Lead or a potential Initiative; at this stage, there has likely been no </a:t>
              </a:r>
              <a:r>
                <a:rPr lang="en" sz="700">
                  <a:solidFill>
                    <a:schemeClr val="dk2"/>
                  </a:solidFill>
                  <a:latin typeface="Optimistic Text"/>
                  <a:ea typeface="Optimistic Text"/>
                  <a:cs typeface="Optimistic Text"/>
                  <a:sym typeface="Optimistic Text"/>
                </a:rPr>
                <a:t>discussions</a:t>
              </a:r>
              <a:r>
                <a:rPr lang="en" sz="700">
                  <a:solidFill>
                    <a:schemeClr val="dk2"/>
                  </a:solidFill>
                  <a:latin typeface="Optimistic Text"/>
                  <a:ea typeface="Optimistic Text"/>
                  <a:cs typeface="Optimistic Text"/>
                  <a:sym typeface="Optimistic Text"/>
                </a:rPr>
                <a:t> with the partner.  </a:t>
              </a:r>
              <a:endParaRPr b="1" sz="700">
                <a:solidFill>
                  <a:schemeClr val="dk2"/>
                </a:solidFill>
                <a:latin typeface="Optimistic Text"/>
                <a:ea typeface="Optimistic Text"/>
                <a:cs typeface="Optimistic Text"/>
                <a:sym typeface="Optimistic Text"/>
              </a:endParaRPr>
            </a:p>
          </p:txBody>
        </p:sp>
        <p:sp>
          <p:nvSpPr>
            <p:cNvPr id="1762" name="Google Shape;1762;p199"/>
            <p:cNvSpPr/>
            <p:nvPr/>
          </p:nvSpPr>
          <p:spPr>
            <a:xfrm>
              <a:off x="2498400" y="646850"/>
              <a:ext cx="1153800" cy="262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63" name="Google Shape;1763;p199"/>
            <p:cNvSpPr/>
            <p:nvPr/>
          </p:nvSpPr>
          <p:spPr>
            <a:xfrm>
              <a:off x="3674625" y="650150"/>
              <a:ext cx="5428800" cy="262200"/>
            </a:xfrm>
            <a:prstGeom prst="rect">
              <a:avLst/>
            </a:prstGeom>
            <a:solidFill>
              <a:srgbClr val="CCD1D4">
                <a:alpha val="4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grpSp>
      <p:sp>
        <p:nvSpPr>
          <p:cNvPr id="1764" name="Google Shape;1764;p199"/>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Each stage aligns with the LlamaX Customer engagement process and is mapped to the now-deprecated </a:t>
            </a:r>
            <a:r>
              <a:rPr lang="en" sz="800" u="sng">
                <a:solidFill>
                  <a:schemeClr val="hlink"/>
                </a:solidFill>
                <a:latin typeface="Optimistic Text"/>
                <a:ea typeface="Optimistic Text"/>
                <a:cs typeface="Optimistic Text"/>
                <a:sym typeface="Optimistic Text"/>
                <a:hlinkClick r:id="rId9"/>
              </a:rPr>
              <a:t>Pipeline Sheet</a:t>
            </a:r>
            <a:r>
              <a:rPr lang="en" sz="800">
                <a:solidFill>
                  <a:schemeClr val="lt1"/>
                </a:solidFill>
                <a:latin typeface="Optimistic Text"/>
                <a:ea typeface="Optimistic Text"/>
                <a:cs typeface="Optimistic Text"/>
                <a:sym typeface="Optimistic Text"/>
              </a:rPr>
              <a:t>.</a:t>
            </a:r>
            <a:endParaRPr sz="700">
              <a:solidFill>
                <a:schemeClr val="accent5"/>
              </a:solidFill>
            </a:endParaRPr>
          </a:p>
          <a:p>
            <a:pPr indent="0" lvl="0" marL="0" marR="0" rtl="0" algn="l">
              <a:lnSpc>
                <a:spcPct val="120000"/>
              </a:lnSpc>
              <a:spcBef>
                <a:spcPts val="0"/>
              </a:spcBef>
              <a:spcAft>
                <a:spcPts val="0"/>
              </a:spcAft>
              <a:buClr>
                <a:srgbClr val="000000"/>
              </a:buClr>
              <a:buSzPts val="800"/>
              <a:buFont typeface="Arial"/>
              <a:buNone/>
            </a:pPr>
            <a:r>
              <a:t/>
            </a:r>
            <a:endParaRPr b="1" sz="800">
              <a:solidFill>
                <a:srgbClr val="1C2B33"/>
              </a:solidFill>
              <a:latin typeface="Optimistic Text"/>
              <a:ea typeface="Optimistic Text"/>
              <a:cs typeface="Optimistic Text"/>
              <a:sym typeface="Optimistic Tex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200"/>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770" name="Google Shape;1770;p200"/>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771" name="Google Shape;1771;p200"/>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772" name="Google Shape;1772;p200"/>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773" name="Google Shape;1773;p200"/>
          <p:cNvPicPr preferRelativeResize="0"/>
          <p:nvPr/>
        </p:nvPicPr>
        <p:blipFill>
          <a:blip r:embed="rId4">
            <a:alphaModFix/>
          </a:blip>
          <a:stretch>
            <a:fillRect/>
          </a:stretch>
        </p:blipFill>
        <p:spPr>
          <a:xfrm>
            <a:off x="176893" y="3379673"/>
            <a:ext cx="250950" cy="162699"/>
          </a:xfrm>
          <a:prstGeom prst="rect">
            <a:avLst/>
          </a:prstGeom>
          <a:noFill/>
          <a:ln>
            <a:noFill/>
          </a:ln>
        </p:spPr>
      </p:pic>
      <p:sp>
        <p:nvSpPr>
          <p:cNvPr id="1774" name="Google Shape;1774;p200"/>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775" name="Google Shape;1775;p200"/>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776" name="Google Shape;1776;p200"/>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Opportunity - Partner Exploration </a:t>
            </a:r>
            <a:endParaRPr b="0" i="0" sz="1800" u="none" cap="none" strike="noStrike">
              <a:solidFill>
                <a:srgbClr val="1C2B33"/>
              </a:solidFill>
              <a:latin typeface="Optimistic Display Medium"/>
              <a:ea typeface="Optimistic Display Medium"/>
              <a:cs typeface="Optimistic Display Medium"/>
              <a:sym typeface="Optimistic Display Medium"/>
            </a:endParaRPr>
          </a:p>
        </p:txBody>
      </p:sp>
      <p:pic>
        <p:nvPicPr>
          <p:cNvPr id="1777" name="Google Shape;1777;p200"/>
          <p:cNvPicPr preferRelativeResize="0"/>
          <p:nvPr/>
        </p:nvPicPr>
        <p:blipFill>
          <a:blip r:embed="rId5">
            <a:alphaModFix/>
          </a:blip>
          <a:stretch>
            <a:fillRect/>
          </a:stretch>
        </p:blipFill>
        <p:spPr>
          <a:xfrm>
            <a:off x="2457012" y="1365125"/>
            <a:ext cx="6576527" cy="2565747"/>
          </a:xfrm>
          <a:prstGeom prst="rect">
            <a:avLst/>
          </a:prstGeom>
          <a:noFill/>
          <a:ln>
            <a:noFill/>
          </a:ln>
        </p:spPr>
      </p:pic>
      <p:sp>
        <p:nvSpPr>
          <p:cNvPr id="1778" name="Google Shape;1778;p200"/>
          <p:cNvSpPr/>
          <p:nvPr/>
        </p:nvSpPr>
        <p:spPr>
          <a:xfrm>
            <a:off x="2483025" y="2133593"/>
            <a:ext cx="1022700" cy="2919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779" name="Google Shape;1779;p200"/>
          <p:cNvSpPr txBox="1"/>
          <p:nvPr/>
        </p:nvSpPr>
        <p:spPr>
          <a:xfrm>
            <a:off x="2457000" y="4137375"/>
            <a:ext cx="4617600" cy="6174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Complete "Use Case Summary" (255 character limit so keep this section a short summary) and "Use Case Details" to progress.</a:t>
            </a:r>
            <a:endParaRPr sz="900">
              <a:solidFill>
                <a:srgbClr val="1C2B33"/>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rgbClr val="1C2B33"/>
              </a:buClr>
              <a:buSzPts val="900"/>
              <a:buFont typeface="Optimistic Text"/>
              <a:buChar char="•"/>
            </a:pPr>
            <a:r>
              <a:rPr lang="en" sz="900">
                <a:solidFill>
                  <a:srgbClr val="1C2B33"/>
                </a:solidFill>
                <a:latin typeface="Optimistic Text"/>
                <a:ea typeface="Optimistic Text"/>
                <a:cs typeface="Optimistic Text"/>
                <a:sym typeface="Optimistic Text"/>
              </a:rPr>
              <a:t>Edit these fields in either the "Key Fields" or "LlamaX Details" sections.</a:t>
            </a:r>
            <a:endParaRPr sz="900">
              <a:solidFill>
                <a:srgbClr val="1C2B33"/>
              </a:solidFill>
              <a:latin typeface="Optimistic Text"/>
              <a:ea typeface="Optimistic Text"/>
              <a:cs typeface="Optimistic Text"/>
              <a:sym typeface="Optimistic Text"/>
            </a:endParaRPr>
          </a:p>
        </p:txBody>
      </p:sp>
      <p:sp>
        <p:nvSpPr>
          <p:cNvPr id="1780" name="Google Shape;1780;p200"/>
          <p:cNvSpPr txBox="1"/>
          <p:nvPr/>
        </p:nvSpPr>
        <p:spPr>
          <a:xfrm>
            <a:off x="2585671" y="4057650"/>
            <a:ext cx="11388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781" name="Google Shape;1781;p200"/>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Complete the "Use Case Summary" and "Use Case Details" fields to progress to the Technical Evaluation stage.</a:t>
            </a:r>
            <a:r>
              <a:rPr lang="en" sz="800">
                <a:solidFill>
                  <a:schemeClr val="lt1"/>
                </a:solidFill>
                <a:latin typeface="Optimistic Text"/>
                <a:ea typeface="Optimistic Text"/>
                <a:cs typeface="Optimistic Text"/>
                <a:sym typeface="Optimistic Text"/>
              </a:rPr>
              <a:t> </a:t>
            </a:r>
            <a:endParaRPr b="1" sz="800">
              <a:solidFill>
                <a:srgbClr val="1C2B33"/>
              </a:solidFill>
              <a:latin typeface="Optimistic Text"/>
              <a:ea typeface="Optimistic Text"/>
              <a:cs typeface="Optimistic Text"/>
              <a:sym typeface="Optimistic Text"/>
            </a:endParaRPr>
          </a:p>
        </p:txBody>
      </p:sp>
      <p:sp>
        <p:nvSpPr>
          <p:cNvPr id="1782" name="Google Shape;1782;p200"/>
          <p:cNvSpPr txBox="1"/>
          <p:nvPr/>
        </p:nvSpPr>
        <p:spPr>
          <a:xfrm>
            <a:off x="2475950" y="838150"/>
            <a:ext cx="651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Consideration.  </a:t>
            </a:r>
            <a:r>
              <a:rPr lang="en" sz="700">
                <a:solidFill>
                  <a:schemeClr val="dk2"/>
                </a:solidFill>
                <a:latin typeface="Optimistic Text"/>
                <a:ea typeface="Optimistic Text"/>
                <a:cs typeface="Optimistic Text"/>
                <a:sym typeface="Optimistic Text"/>
              </a:rPr>
              <a:t>Exploring the opportunity with the partner through early conversations, without any official commitments from either side.</a:t>
            </a:r>
            <a:endParaRPr sz="700">
              <a:solidFill>
                <a:schemeClr val="dk2"/>
              </a:solidFill>
              <a:latin typeface="Optimistic Text"/>
              <a:ea typeface="Optimistic Text"/>
              <a:cs typeface="Optimistic Text"/>
              <a:sym typeface="Optimistic Text"/>
            </a:endParaRPr>
          </a:p>
        </p:txBody>
      </p:sp>
      <p:sp>
        <p:nvSpPr>
          <p:cNvPr id="1783" name="Google Shape;1783;p200"/>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201"/>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789" name="Google Shape;1789;p201"/>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790" name="Google Shape;1790;p201"/>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791" name="Google Shape;1791;p201"/>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792" name="Google Shape;1792;p201"/>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793" name="Google Shape;1793;p201"/>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794" name="Google Shape;1794;p201"/>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795" name="Google Shape;1795;p201"/>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Opportunity - Technical Evaluation </a:t>
            </a:r>
            <a:endParaRPr b="0" i="0" sz="1800" u="none" cap="none" strike="noStrike">
              <a:solidFill>
                <a:srgbClr val="1C2B33"/>
              </a:solidFill>
              <a:latin typeface="Optimistic Display Medium"/>
              <a:ea typeface="Optimistic Display Medium"/>
              <a:cs typeface="Optimistic Display Medium"/>
              <a:sym typeface="Optimistic Display Medium"/>
            </a:endParaRPr>
          </a:p>
        </p:txBody>
      </p:sp>
      <p:sp>
        <p:nvSpPr>
          <p:cNvPr id="1796" name="Google Shape;1796;p201"/>
          <p:cNvSpPr txBox="1"/>
          <p:nvPr/>
        </p:nvSpPr>
        <p:spPr>
          <a:xfrm>
            <a:off x="2436025" y="4424600"/>
            <a:ext cx="4582200" cy="4251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latin typeface="Optimistic Text"/>
              <a:ea typeface="Optimistic Text"/>
              <a:cs typeface="Optimistic Text"/>
              <a:sym typeface="Optimistic Text"/>
            </a:endParaRPr>
          </a:p>
          <a:p>
            <a:pPr indent="-133350" lvl="0" marL="139700" marR="0" rtl="0" algn="l">
              <a:lnSpc>
                <a:spcPct val="100000"/>
              </a:lnSpc>
              <a:spcBef>
                <a:spcPts val="0"/>
              </a:spcBef>
              <a:spcAft>
                <a:spcPts val="0"/>
              </a:spcAft>
              <a:buSzPts val="900"/>
              <a:buFont typeface="Optimistic Text"/>
              <a:buChar char="•"/>
            </a:pPr>
            <a:r>
              <a:rPr b="1" lang="en" sz="900">
                <a:latin typeface="Optimistic Text"/>
                <a:ea typeface="Optimistic Text"/>
                <a:cs typeface="Optimistic Text"/>
                <a:sym typeface="Optimistic Text"/>
              </a:rPr>
              <a:t>“Use Case Category” is the required field </a:t>
            </a:r>
            <a:r>
              <a:rPr lang="en" sz="900">
                <a:latin typeface="Optimistic Text"/>
                <a:ea typeface="Optimistic Text"/>
                <a:cs typeface="Optimistic Text"/>
                <a:sym typeface="Optimistic Text"/>
              </a:rPr>
              <a:t>to move to the next stage</a:t>
            </a:r>
            <a:endParaRPr sz="900">
              <a:latin typeface="Optimistic Text"/>
              <a:ea typeface="Optimistic Text"/>
              <a:cs typeface="Optimistic Text"/>
              <a:sym typeface="Optimistic Text"/>
            </a:endParaRPr>
          </a:p>
          <a:p>
            <a:pPr indent="-133350" lvl="0" marL="139700" marR="0" rtl="0" algn="l">
              <a:lnSpc>
                <a:spcPct val="100000"/>
              </a:lnSpc>
              <a:spcBef>
                <a:spcPts val="0"/>
              </a:spcBef>
              <a:spcAft>
                <a:spcPts val="0"/>
              </a:spcAft>
              <a:buSzPts val="900"/>
              <a:buFont typeface="Optimistic Text"/>
              <a:buChar char="•"/>
            </a:pPr>
            <a:r>
              <a:rPr lang="en" sz="900">
                <a:latin typeface="Optimistic Text"/>
                <a:ea typeface="Optimistic Text"/>
                <a:cs typeface="Optimistic Text"/>
                <a:sym typeface="Optimistic Text"/>
              </a:rPr>
              <a:t>To Exit, go straight to “Negotiation” Phase (click on that stage at the top)</a:t>
            </a:r>
            <a:endParaRPr sz="900">
              <a:latin typeface="Optimistic Text"/>
              <a:ea typeface="Optimistic Text"/>
              <a:cs typeface="Optimistic Text"/>
              <a:sym typeface="Optimistic Text"/>
            </a:endParaRPr>
          </a:p>
        </p:txBody>
      </p:sp>
      <p:sp>
        <p:nvSpPr>
          <p:cNvPr id="1797" name="Google Shape;1797;p201"/>
          <p:cNvSpPr txBox="1"/>
          <p:nvPr/>
        </p:nvSpPr>
        <p:spPr>
          <a:xfrm>
            <a:off x="2564696" y="4344863"/>
            <a:ext cx="11388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798" name="Google Shape;1798;p201"/>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The PE/SA assigned to the Opportunity should fill in the "Llama Implementation Details" section.</a:t>
            </a:r>
            <a:endParaRPr b="1" sz="800">
              <a:solidFill>
                <a:srgbClr val="1C2B33"/>
              </a:solidFill>
              <a:latin typeface="Optimistic Text"/>
              <a:ea typeface="Optimistic Text"/>
              <a:cs typeface="Optimistic Text"/>
              <a:sym typeface="Optimistic Text"/>
            </a:endParaRPr>
          </a:p>
        </p:txBody>
      </p:sp>
      <p:sp>
        <p:nvSpPr>
          <p:cNvPr id="1799" name="Google Shape;1799;p201"/>
          <p:cNvSpPr txBox="1"/>
          <p:nvPr/>
        </p:nvSpPr>
        <p:spPr>
          <a:xfrm>
            <a:off x="2475950" y="838150"/>
            <a:ext cx="651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solidFill>
                  <a:schemeClr val="dk2"/>
                </a:solidFill>
                <a:latin typeface="Optimistic Text"/>
                <a:ea typeface="Optimistic Text"/>
                <a:cs typeface="Optimistic Text"/>
                <a:sym typeface="Optimistic Text"/>
              </a:rPr>
              <a:t>AKA: Proof of Concept.  </a:t>
            </a:r>
            <a:r>
              <a:rPr lang="en" sz="700">
                <a:solidFill>
                  <a:schemeClr val="dk2"/>
                </a:solidFill>
                <a:latin typeface="Optimistic Text"/>
                <a:ea typeface="Optimistic Text"/>
                <a:cs typeface="Optimistic Text"/>
                <a:sym typeface="Optimistic Text"/>
              </a:rPr>
              <a:t>Evaluating the technical feasibility of the opportunity, including creating a Proof of Concept to test the solution.</a:t>
            </a:r>
            <a:endParaRPr b="1" sz="700">
              <a:solidFill>
                <a:schemeClr val="dk2"/>
              </a:solidFill>
              <a:latin typeface="Optimistic Text"/>
              <a:ea typeface="Optimistic Text"/>
              <a:cs typeface="Optimistic Text"/>
              <a:sym typeface="Optimistic Text"/>
            </a:endParaRPr>
          </a:p>
        </p:txBody>
      </p:sp>
      <p:sp>
        <p:nvSpPr>
          <p:cNvPr id="1800" name="Google Shape;1800;p201"/>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pic>
        <p:nvPicPr>
          <p:cNvPr id="1801" name="Google Shape;1801;p201"/>
          <p:cNvPicPr preferRelativeResize="0"/>
          <p:nvPr/>
        </p:nvPicPr>
        <p:blipFill>
          <a:blip r:embed="rId4">
            <a:alphaModFix/>
          </a:blip>
          <a:stretch>
            <a:fillRect/>
          </a:stretch>
        </p:blipFill>
        <p:spPr>
          <a:xfrm>
            <a:off x="2594425" y="1208791"/>
            <a:ext cx="5626798" cy="3057923"/>
          </a:xfrm>
          <a:prstGeom prst="rect">
            <a:avLst/>
          </a:prstGeom>
          <a:noFill/>
          <a:ln>
            <a:noFill/>
          </a:ln>
        </p:spPr>
      </p:pic>
      <p:sp>
        <p:nvSpPr>
          <p:cNvPr id="1802" name="Google Shape;1802;p201"/>
          <p:cNvSpPr/>
          <p:nvPr/>
        </p:nvSpPr>
        <p:spPr>
          <a:xfrm>
            <a:off x="2663551" y="3183729"/>
            <a:ext cx="3632700" cy="1083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803" name="Google Shape;1803;p201"/>
          <p:cNvSpPr/>
          <p:nvPr/>
        </p:nvSpPr>
        <p:spPr>
          <a:xfrm>
            <a:off x="2663549" y="1909553"/>
            <a:ext cx="5459700" cy="2472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7" name="Shape 1807"/>
        <p:cNvGrpSpPr/>
        <p:nvPr/>
      </p:nvGrpSpPr>
      <p:grpSpPr>
        <a:xfrm>
          <a:off x="0" y="0"/>
          <a:ext cx="0" cy="0"/>
          <a:chOff x="0" y="0"/>
          <a:chExt cx="0" cy="0"/>
        </a:xfrm>
      </p:grpSpPr>
      <p:sp>
        <p:nvSpPr>
          <p:cNvPr id="1808" name="Google Shape;1808;p202"/>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809" name="Google Shape;1809;p202"/>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810" name="Google Shape;1810;p202"/>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811" name="Google Shape;1811;p202"/>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812" name="Google Shape;1812;p202"/>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813" name="Google Shape;1813;p202"/>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814" name="Google Shape;1814;p202"/>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815" name="Google Shape;1815;p202"/>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Opportunity - Partner Proposal </a:t>
            </a:r>
            <a:r>
              <a:rPr b="1" i="1" lang="en" sz="1800">
                <a:solidFill>
                  <a:schemeClr val="accent1"/>
                </a:solidFill>
                <a:latin typeface="Optimistic Display"/>
                <a:ea typeface="Optimistic Display"/>
                <a:cs typeface="Optimistic Display"/>
                <a:sym typeface="Optimistic Display"/>
              </a:rPr>
              <a:t>(Skip for now)</a:t>
            </a:r>
            <a:endParaRPr b="1" i="1" sz="1800" u="none" cap="none" strike="noStrike">
              <a:solidFill>
                <a:schemeClr val="accent1"/>
              </a:solidFill>
              <a:latin typeface="Optimistic Display"/>
              <a:ea typeface="Optimistic Display"/>
              <a:cs typeface="Optimistic Display"/>
              <a:sym typeface="Optimistic Display"/>
            </a:endParaRPr>
          </a:p>
        </p:txBody>
      </p:sp>
      <p:sp>
        <p:nvSpPr>
          <p:cNvPr id="1816" name="Google Shape;1816;p202"/>
          <p:cNvSpPr/>
          <p:nvPr/>
        </p:nvSpPr>
        <p:spPr>
          <a:xfrm>
            <a:off x="2505875" y="1878000"/>
            <a:ext cx="6478800" cy="393600"/>
          </a:xfrm>
          <a:prstGeom prst="wedgeRectCallout">
            <a:avLst>
              <a:gd fmla="val 49615" name="adj1"/>
              <a:gd fmla="val 19332"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The "Partner Proposal" stage is not required for MVP, but will be used by other RL &amp; AI Partnerships teams that need to go through a proposal process before negotiating a contract</a:t>
            </a:r>
            <a:endParaRPr sz="900">
              <a:latin typeface="Optimistic Text"/>
              <a:ea typeface="Optimistic Text"/>
              <a:cs typeface="Optimistic Text"/>
              <a:sym typeface="Optimistic Text"/>
            </a:endParaRPr>
          </a:p>
        </p:txBody>
      </p:sp>
      <p:pic>
        <p:nvPicPr>
          <p:cNvPr id="1817" name="Google Shape;1817;p202"/>
          <p:cNvPicPr preferRelativeResize="0"/>
          <p:nvPr/>
        </p:nvPicPr>
        <p:blipFill>
          <a:blip r:embed="rId4">
            <a:alphaModFix/>
          </a:blip>
          <a:stretch>
            <a:fillRect/>
          </a:stretch>
        </p:blipFill>
        <p:spPr>
          <a:xfrm>
            <a:off x="2749561" y="2574515"/>
            <a:ext cx="5991424" cy="1202378"/>
          </a:xfrm>
          <a:prstGeom prst="rect">
            <a:avLst/>
          </a:prstGeom>
          <a:solidFill>
            <a:schemeClr val="accent3"/>
          </a:solidFill>
          <a:ln>
            <a:noFill/>
          </a:ln>
        </p:spPr>
      </p:pic>
      <p:sp>
        <p:nvSpPr>
          <p:cNvPr id="1818" name="Google Shape;1818;p202"/>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For LlamaX Opportunities, skip the "Partner Proposal" stage and move to the "Negotiation" stage.</a:t>
            </a:r>
            <a:endParaRPr b="1" sz="800">
              <a:solidFill>
                <a:srgbClr val="1C2B33"/>
              </a:solidFill>
              <a:latin typeface="Optimistic Text"/>
              <a:ea typeface="Optimistic Text"/>
              <a:cs typeface="Optimistic Text"/>
              <a:sym typeface="Optimistic Text"/>
            </a:endParaRPr>
          </a:p>
        </p:txBody>
      </p:sp>
      <p:sp>
        <p:nvSpPr>
          <p:cNvPr id="1819" name="Google Shape;1819;p202"/>
          <p:cNvSpPr txBox="1"/>
          <p:nvPr/>
        </p:nvSpPr>
        <p:spPr>
          <a:xfrm>
            <a:off x="2475950" y="838150"/>
            <a:ext cx="651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chemeClr val="dk2"/>
                </a:solidFill>
                <a:highlight>
                  <a:schemeClr val="accent1"/>
                </a:highlight>
                <a:latin typeface="Optimistic Text"/>
                <a:ea typeface="Optimistic Text"/>
                <a:cs typeface="Optimistic Text"/>
                <a:sym typeface="Optimistic Text"/>
              </a:rPr>
              <a:t>[SKIPPED FOR LLAMAX]  </a:t>
            </a:r>
            <a:r>
              <a:rPr i="1" lang="en" sz="700">
                <a:solidFill>
                  <a:schemeClr val="dk2"/>
                </a:solidFill>
                <a:highlight>
                  <a:schemeClr val="accent1"/>
                </a:highlight>
                <a:latin typeface="Optimistic Text"/>
                <a:ea typeface="Optimistic Text"/>
                <a:cs typeface="Optimistic Text"/>
                <a:sym typeface="Optimistic Text"/>
              </a:rPr>
              <a:t>Creating a proposal and quote for the partner, outlining the scope of work, timeline, and costs in a detailed breakdown.</a:t>
            </a:r>
            <a:endParaRPr b="1" sz="700">
              <a:solidFill>
                <a:schemeClr val="dk2"/>
              </a:solidFill>
              <a:highlight>
                <a:schemeClr val="accent1"/>
              </a:highlight>
              <a:latin typeface="Optimistic Text"/>
              <a:ea typeface="Optimistic Text"/>
              <a:cs typeface="Optimistic Text"/>
              <a:sym typeface="Optimistic Text"/>
            </a:endParaRPr>
          </a:p>
        </p:txBody>
      </p:sp>
      <p:sp>
        <p:nvSpPr>
          <p:cNvPr id="1820" name="Google Shape;1820;p202"/>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203"/>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826" name="Google Shape;1826;p203"/>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827" name="Google Shape;1827;p203"/>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828" name="Google Shape;1828;p203"/>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829" name="Google Shape;1829;p203"/>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830" name="Google Shape;1830;p203"/>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831" name="Google Shape;1831;p203"/>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832" name="Google Shape;1832;p203"/>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Opportunity - Negotiation</a:t>
            </a:r>
            <a:endParaRPr b="0" i="0" sz="1800" u="none" cap="none" strike="noStrike">
              <a:solidFill>
                <a:srgbClr val="1C2B33"/>
              </a:solidFill>
              <a:latin typeface="Optimistic Display Medium"/>
              <a:ea typeface="Optimistic Display Medium"/>
              <a:cs typeface="Optimistic Display Medium"/>
              <a:sym typeface="Optimistic Display Medium"/>
            </a:endParaRPr>
          </a:p>
        </p:txBody>
      </p:sp>
      <p:sp>
        <p:nvSpPr>
          <p:cNvPr id="1833" name="Google Shape;1833;p203"/>
          <p:cNvSpPr txBox="1"/>
          <p:nvPr/>
        </p:nvSpPr>
        <p:spPr>
          <a:xfrm>
            <a:off x="2436025" y="4424600"/>
            <a:ext cx="4638600" cy="5070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SzPts val="900"/>
              <a:buFont typeface="Optimistic Text"/>
              <a:buChar char="•"/>
            </a:pPr>
            <a:r>
              <a:rPr lang="en" sz="900">
                <a:latin typeface="Optimistic Text"/>
                <a:ea typeface="Optimistic Text"/>
                <a:cs typeface="Optimistic Text"/>
                <a:sym typeface="Optimistic Text"/>
              </a:rPr>
              <a:t>To progress from this stage to “Closed/Won”, add Business Impact, Planned Production Date, link to any agreements, and the focus (products) </a:t>
            </a:r>
            <a:endParaRPr sz="900">
              <a:latin typeface="Optimistic Text"/>
              <a:ea typeface="Optimistic Text"/>
              <a:cs typeface="Optimistic Text"/>
              <a:sym typeface="Optimistic Text"/>
            </a:endParaRPr>
          </a:p>
        </p:txBody>
      </p:sp>
      <p:sp>
        <p:nvSpPr>
          <p:cNvPr id="1834" name="Google Shape;1834;p203"/>
          <p:cNvSpPr txBox="1"/>
          <p:nvPr/>
        </p:nvSpPr>
        <p:spPr>
          <a:xfrm>
            <a:off x="2564696" y="4344863"/>
            <a:ext cx="11388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pic>
        <p:nvPicPr>
          <p:cNvPr id="1835" name="Google Shape;1835;p203"/>
          <p:cNvPicPr preferRelativeResize="0"/>
          <p:nvPr/>
        </p:nvPicPr>
        <p:blipFill>
          <a:blip r:embed="rId4">
            <a:alphaModFix/>
          </a:blip>
          <a:stretch>
            <a:fillRect/>
          </a:stretch>
        </p:blipFill>
        <p:spPr>
          <a:xfrm>
            <a:off x="3657954" y="1389661"/>
            <a:ext cx="5352356" cy="2712764"/>
          </a:xfrm>
          <a:prstGeom prst="rect">
            <a:avLst/>
          </a:prstGeom>
          <a:noFill/>
          <a:ln>
            <a:noFill/>
          </a:ln>
        </p:spPr>
      </p:pic>
      <p:sp>
        <p:nvSpPr>
          <p:cNvPr id="1836" name="Google Shape;1836;p203"/>
          <p:cNvSpPr/>
          <p:nvPr/>
        </p:nvSpPr>
        <p:spPr>
          <a:xfrm>
            <a:off x="3691500" y="2495606"/>
            <a:ext cx="3199800" cy="7455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837" name="Google Shape;1837;p203"/>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The "Negotiation" stage is the final step before “Closed”, where all details are finalized for a production deployment.</a:t>
            </a:r>
            <a:endParaRPr sz="800">
              <a:solidFill>
                <a:schemeClr val="lt1"/>
              </a:solidFill>
              <a:latin typeface="Optimistic Text"/>
              <a:ea typeface="Optimistic Text"/>
              <a:cs typeface="Optimistic Text"/>
              <a:sym typeface="Optimistic Text"/>
            </a:endParaRPr>
          </a:p>
          <a:p>
            <a:pPr indent="0" lvl="0" marL="0" rtl="0" algn="l">
              <a:lnSpc>
                <a:spcPct val="120000"/>
              </a:lnSpc>
              <a:spcBef>
                <a:spcPts val="0"/>
              </a:spcBef>
              <a:spcAft>
                <a:spcPts val="0"/>
              </a:spcAft>
              <a:buClr>
                <a:schemeClr val="accent5"/>
              </a:buClr>
              <a:buSzPts val="800"/>
              <a:buFont typeface="Arial"/>
              <a:buNone/>
            </a:pPr>
            <a:r>
              <a:t/>
            </a:r>
            <a:endParaRPr sz="800">
              <a:solidFill>
                <a:schemeClr val="lt1"/>
              </a:solidFill>
              <a:latin typeface="Optimistic Text"/>
              <a:ea typeface="Optimistic Text"/>
              <a:cs typeface="Optimistic Text"/>
              <a:sym typeface="Optimistic Text"/>
            </a:endParaRPr>
          </a:p>
        </p:txBody>
      </p:sp>
      <p:sp>
        <p:nvSpPr>
          <p:cNvPr id="1838" name="Google Shape;1838;p203"/>
          <p:cNvSpPr txBox="1"/>
          <p:nvPr/>
        </p:nvSpPr>
        <p:spPr>
          <a:xfrm>
            <a:off x="2475950" y="838150"/>
            <a:ext cx="651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Optimistic Text"/>
                <a:ea typeface="Optimistic Text"/>
                <a:cs typeface="Optimistic Text"/>
                <a:sym typeface="Optimistic Text"/>
              </a:rPr>
              <a:t>Conducting negotiations with the partner to reach a mutually beneficial agreement on terms and conditions.</a:t>
            </a:r>
            <a:endParaRPr b="1" i="1" sz="700">
              <a:solidFill>
                <a:schemeClr val="dk2"/>
              </a:solidFill>
              <a:latin typeface="Optimistic Text"/>
              <a:ea typeface="Optimistic Text"/>
              <a:cs typeface="Optimistic Text"/>
              <a:sym typeface="Optimistic Text"/>
            </a:endParaRPr>
          </a:p>
        </p:txBody>
      </p:sp>
      <p:sp>
        <p:nvSpPr>
          <p:cNvPr id="1839" name="Google Shape;1839;p203"/>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204"/>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845" name="Google Shape;1845;p204"/>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846" name="Google Shape;1846;p204"/>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847" name="Google Shape;1847;p204"/>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848" name="Google Shape;1848;p204"/>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849" name="Google Shape;1849;p204"/>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850" name="Google Shape;1850;p204"/>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851" name="Google Shape;1851;p204"/>
          <p:cNvSpPr txBox="1"/>
          <p:nvPr/>
        </p:nvSpPr>
        <p:spPr>
          <a:xfrm>
            <a:off x="2498403" y="132125"/>
            <a:ext cx="56853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800">
                <a:solidFill>
                  <a:schemeClr val="dk1"/>
                </a:solidFill>
                <a:latin typeface="Optimistic Display Medium"/>
                <a:ea typeface="Optimistic Display Medium"/>
                <a:cs typeface="Optimistic Display Medium"/>
                <a:sym typeface="Optimistic Display Medium"/>
              </a:rPr>
              <a:t>Opportunity - Closed/Won </a:t>
            </a:r>
            <a:endParaRPr b="0" i="0" sz="1800" u="none" cap="none" strike="noStrike">
              <a:solidFill>
                <a:srgbClr val="1C2B33"/>
              </a:solidFill>
              <a:latin typeface="Optimistic Display Medium"/>
              <a:ea typeface="Optimistic Display Medium"/>
              <a:cs typeface="Optimistic Display Medium"/>
              <a:sym typeface="Optimistic Display Medium"/>
            </a:endParaRPr>
          </a:p>
        </p:txBody>
      </p:sp>
      <p:sp>
        <p:nvSpPr>
          <p:cNvPr id="1852" name="Google Shape;1852;p204"/>
          <p:cNvSpPr txBox="1"/>
          <p:nvPr/>
        </p:nvSpPr>
        <p:spPr>
          <a:xfrm>
            <a:off x="2585300" y="4418225"/>
            <a:ext cx="4638600" cy="4551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SzPts val="600"/>
              <a:buFont typeface="Arial"/>
              <a:buNone/>
            </a:pPr>
            <a:r>
              <a:t/>
            </a:r>
            <a:endParaRPr i="0" sz="600" u="none" cap="none" strike="noStrike">
              <a:solidFill>
                <a:schemeClr val="dk1"/>
              </a:solidFill>
              <a:latin typeface="Optimistic Text"/>
              <a:ea typeface="Optimistic Text"/>
              <a:cs typeface="Optimistic Text"/>
              <a:sym typeface="Optimistic Text"/>
            </a:endParaRPr>
          </a:p>
          <a:p>
            <a:pPr indent="-133350" lvl="0" marL="139700" marR="0" rtl="0" algn="l">
              <a:lnSpc>
                <a:spcPct val="100000"/>
              </a:lnSpc>
              <a:spcBef>
                <a:spcPts val="0"/>
              </a:spcBef>
              <a:spcAft>
                <a:spcPts val="0"/>
              </a:spcAft>
              <a:buClr>
                <a:schemeClr val="dk1"/>
              </a:buClr>
              <a:buSzPts val="900"/>
              <a:buFont typeface="Optimistic Text"/>
              <a:buChar char="•"/>
            </a:pPr>
            <a:r>
              <a:rPr lang="en" sz="900">
                <a:solidFill>
                  <a:schemeClr val="dk1"/>
                </a:solidFill>
                <a:latin typeface="Optimistic Text"/>
                <a:ea typeface="Optimistic Text"/>
                <a:cs typeface="Optimistic Text"/>
                <a:sym typeface="Optimistic Text"/>
              </a:rPr>
              <a:t>PE/SA can create an Implementation at any time, but it must be done by the time the opportunity is closed.</a:t>
            </a:r>
            <a:endParaRPr sz="900">
              <a:solidFill>
                <a:schemeClr val="dk1"/>
              </a:solidFill>
              <a:latin typeface="Optimistic Text"/>
              <a:ea typeface="Optimistic Text"/>
              <a:cs typeface="Optimistic Text"/>
              <a:sym typeface="Optimistic Text"/>
            </a:endParaRPr>
          </a:p>
        </p:txBody>
      </p:sp>
      <p:sp>
        <p:nvSpPr>
          <p:cNvPr id="1853" name="Google Shape;1853;p204"/>
          <p:cNvSpPr txBox="1"/>
          <p:nvPr/>
        </p:nvSpPr>
        <p:spPr>
          <a:xfrm>
            <a:off x="2713971" y="4338488"/>
            <a:ext cx="11388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pic>
        <p:nvPicPr>
          <p:cNvPr id="1854" name="Google Shape;1854;p204"/>
          <p:cNvPicPr preferRelativeResize="0"/>
          <p:nvPr/>
        </p:nvPicPr>
        <p:blipFill>
          <a:blip r:embed="rId4">
            <a:alphaModFix/>
          </a:blip>
          <a:stretch>
            <a:fillRect/>
          </a:stretch>
        </p:blipFill>
        <p:spPr>
          <a:xfrm>
            <a:off x="3251200" y="1493276"/>
            <a:ext cx="5683262" cy="1915550"/>
          </a:xfrm>
          <a:prstGeom prst="rect">
            <a:avLst/>
          </a:prstGeom>
          <a:solidFill>
            <a:schemeClr val="accent3"/>
          </a:solidFill>
          <a:ln>
            <a:noFill/>
          </a:ln>
        </p:spPr>
      </p:pic>
      <p:sp>
        <p:nvSpPr>
          <p:cNvPr id="1855" name="Google Shape;1855;p204"/>
          <p:cNvSpPr/>
          <p:nvPr/>
        </p:nvSpPr>
        <p:spPr>
          <a:xfrm>
            <a:off x="3862850" y="2659875"/>
            <a:ext cx="430500" cy="220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856" name="Google Shape;1856;p204"/>
          <p:cNvSpPr/>
          <p:nvPr/>
        </p:nvSpPr>
        <p:spPr>
          <a:xfrm>
            <a:off x="5898665" y="2990839"/>
            <a:ext cx="430500" cy="220800"/>
          </a:xfrm>
          <a:prstGeom prst="rect">
            <a:avLst/>
          </a:prstGeom>
          <a:noFill/>
          <a:ln cap="flat" cmpd="sng" w="285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857" name="Google Shape;1857;p204"/>
          <p:cNvSpPr/>
          <p:nvPr/>
        </p:nvSpPr>
        <p:spPr>
          <a:xfrm>
            <a:off x="4848225" y="3379675"/>
            <a:ext cx="2275500" cy="790800"/>
          </a:xfrm>
          <a:prstGeom prst="wedgeRectCallout">
            <a:avLst>
              <a:gd fmla="val 3612" name="adj1"/>
              <a:gd fmla="val -63249"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900">
                <a:latin typeface="Optimistic Text"/>
                <a:ea typeface="Optimistic Text"/>
                <a:cs typeface="Optimistic Text"/>
                <a:sym typeface="Optimistic Text"/>
              </a:rPr>
              <a:t>After "Closed/Won," the next task is for PE/SA to kick off an Implementation by going to the "Related" tab, clicking "New," and filling in the fields in the pop-up box.</a:t>
            </a:r>
            <a:endParaRPr sz="900">
              <a:latin typeface="Optimistic Text"/>
              <a:ea typeface="Optimistic Text"/>
              <a:cs typeface="Optimistic Text"/>
              <a:sym typeface="Optimistic Text"/>
            </a:endParaRPr>
          </a:p>
        </p:txBody>
      </p:sp>
      <p:sp>
        <p:nvSpPr>
          <p:cNvPr id="1858" name="Google Shape;1858;p204"/>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Clr>
                <a:schemeClr val="accent5"/>
              </a:buClr>
              <a:buSzPts val="800"/>
              <a:buFont typeface="Arial"/>
              <a:buNone/>
            </a:pPr>
            <a:r>
              <a:rPr b="1" lang="en" sz="800">
                <a:solidFill>
                  <a:schemeClr val="dk1"/>
                </a:solidFill>
                <a:latin typeface="Optimistic Text"/>
                <a:ea typeface="Optimistic Text"/>
                <a:cs typeface="Optimistic Text"/>
                <a:sym typeface="Optimistic Text"/>
              </a:rPr>
              <a:t>Takeaway | </a:t>
            </a:r>
            <a:r>
              <a:rPr lang="en" sz="800">
                <a:solidFill>
                  <a:schemeClr val="lt1"/>
                </a:solidFill>
                <a:latin typeface="Optimistic Text"/>
                <a:ea typeface="Optimistic Text"/>
                <a:cs typeface="Optimistic Text"/>
                <a:sym typeface="Optimistic Text"/>
              </a:rPr>
              <a:t>To close an opportunity, click "Close" and create an Implementation to start the “Production”</a:t>
            </a:r>
            <a:endParaRPr sz="800">
              <a:solidFill>
                <a:schemeClr val="lt1"/>
              </a:solidFill>
              <a:latin typeface="Optimistic Text"/>
              <a:ea typeface="Optimistic Text"/>
              <a:cs typeface="Optimistic Text"/>
              <a:sym typeface="Optimistic Text"/>
            </a:endParaRPr>
          </a:p>
          <a:p>
            <a:pPr indent="0" lvl="0" marL="0" rtl="0" algn="l">
              <a:lnSpc>
                <a:spcPct val="120000"/>
              </a:lnSpc>
              <a:spcBef>
                <a:spcPts val="0"/>
              </a:spcBef>
              <a:spcAft>
                <a:spcPts val="0"/>
              </a:spcAft>
              <a:buClr>
                <a:schemeClr val="accent5"/>
              </a:buClr>
              <a:buSzPts val="800"/>
              <a:buFont typeface="Arial"/>
              <a:buNone/>
            </a:pPr>
            <a:r>
              <a:t/>
            </a:r>
            <a:endParaRPr sz="800">
              <a:solidFill>
                <a:schemeClr val="lt1"/>
              </a:solidFill>
              <a:latin typeface="Optimistic Text"/>
              <a:ea typeface="Optimistic Text"/>
              <a:cs typeface="Optimistic Text"/>
              <a:sym typeface="Optimistic Text"/>
            </a:endParaRPr>
          </a:p>
        </p:txBody>
      </p:sp>
      <p:sp>
        <p:nvSpPr>
          <p:cNvPr id="1859" name="Google Shape;1859;p204"/>
          <p:cNvSpPr txBox="1"/>
          <p:nvPr/>
        </p:nvSpPr>
        <p:spPr>
          <a:xfrm>
            <a:off x="2475950" y="838150"/>
            <a:ext cx="6517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Optimistic Text"/>
                <a:ea typeface="Optimistic Text"/>
                <a:cs typeface="Optimistic Text"/>
                <a:sym typeface="Optimistic Text"/>
              </a:rPr>
              <a:t>Conducting negotiations with the partner to reach a mutually beneficial agreement on terms and conditions.</a:t>
            </a:r>
            <a:endParaRPr b="1" i="1" sz="700">
              <a:solidFill>
                <a:schemeClr val="dk2"/>
              </a:solidFill>
              <a:latin typeface="Optimistic Text"/>
              <a:ea typeface="Optimistic Text"/>
              <a:cs typeface="Optimistic Text"/>
              <a:sym typeface="Optimistic Text"/>
            </a:endParaRPr>
          </a:p>
        </p:txBody>
      </p:sp>
      <p:sp>
        <p:nvSpPr>
          <p:cNvPr id="1860" name="Google Shape;1860;p204"/>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205"/>
          <p:cNvSpPr/>
          <p:nvPr/>
        </p:nvSpPr>
        <p:spPr>
          <a:xfrm>
            <a:off x="2346425" y="0"/>
            <a:ext cx="6797700" cy="5143500"/>
          </a:xfrm>
          <a:prstGeom prst="rect">
            <a:avLst/>
          </a:pr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sz="700">
              <a:latin typeface="Optimistic Text"/>
              <a:ea typeface="Optimistic Text"/>
              <a:cs typeface="Optimistic Text"/>
              <a:sym typeface="Optimistic Text"/>
            </a:endParaRPr>
          </a:p>
        </p:txBody>
      </p:sp>
      <p:sp>
        <p:nvSpPr>
          <p:cNvPr id="1866" name="Google Shape;1866;p205"/>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867" name="Google Shape;1867;p205"/>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a:t>
            </a:r>
            <a:endParaRPr/>
          </a:p>
        </p:txBody>
      </p:sp>
      <p:sp>
        <p:nvSpPr>
          <p:cNvPr id="1868" name="Google Shape;1868;p205"/>
          <p:cNvSpPr/>
          <p:nvPr/>
        </p:nvSpPr>
        <p:spPr>
          <a:xfrm>
            <a:off x="481775" y="2263050"/>
            <a:ext cx="14517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Accounts and Account Teams</a:t>
            </a:r>
            <a:endParaRPr b="1" sz="1000">
              <a:solidFill>
                <a:schemeClr val="lt2"/>
              </a:solidFill>
              <a:latin typeface="Optimistic Text"/>
              <a:ea typeface="Optimistic Text"/>
              <a:cs typeface="Optimistic Text"/>
              <a:sym typeface="Optimistic Text"/>
            </a:endParaRPr>
          </a:p>
        </p:txBody>
      </p:sp>
      <p:pic>
        <p:nvPicPr>
          <p:cNvPr id="1869" name="Google Shape;1869;p205"/>
          <p:cNvPicPr preferRelativeResize="0"/>
          <p:nvPr/>
        </p:nvPicPr>
        <p:blipFill>
          <a:blip r:embed="rId3">
            <a:alphaModFix/>
          </a:blip>
          <a:stretch>
            <a:fillRect/>
          </a:stretch>
        </p:blipFill>
        <p:spPr>
          <a:xfrm>
            <a:off x="176893" y="3379673"/>
            <a:ext cx="250950" cy="162699"/>
          </a:xfrm>
          <a:prstGeom prst="rect">
            <a:avLst/>
          </a:prstGeom>
          <a:noFill/>
          <a:ln>
            <a:noFill/>
          </a:ln>
        </p:spPr>
      </p:pic>
      <p:sp>
        <p:nvSpPr>
          <p:cNvPr id="1870" name="Google Shape;1870;p205"/>
          <p:cNvSpPr/>
          <p:nvPr/>
        </p:nvSpPr>
        <p:spPr>
          <a:xfrm>
            <a:off x="481775" y="3143700"/>
            <a:ext cx="1451700" cy="617400"/>
          </a:xfrm>
          <a:prstGeom prst="rect">
            <a:avLst/>
          </a:prstGeom>
          <a:solidFill>
            <a:schemeClr val="accent3"/>
          </a:solidFill>
          <a:ln cap="flat" cmpd="sng" w="9525">
            <a:solidFill>
              <a:schemeClr val="accent6"/>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latin typeface="Optimistic Text"/>
                <a:ea typeface="Optimistic Text"/>
                <a:cs typeface="Optimistic Text"/>
                <a:sym typeface="Optimistic Text"/>
              </a:rPr>
              <a:t>Opportunities and Implementations</a:t>
            </a:r>
            <a:endParaRPr b="1" sz="1000">
              <a:latin typeface="Optimistic Text"/>
              <a:ea typeface="Optimistic Text"/>
              <a:cs typeface="Optimistic Text"/>
              <a:sym typeface="Optimistic Text"/>
            </a:endParaRPr>
          </a:p>
        </p:txBody>
      </p:sp>
      <p:sp>
        <p:nvSpPr>
          <p:cNvPr id="1871" name="Google Shape;1871;p205"/>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872" name="Google Shape;1872;p205"/>
          <p:cNvSpPr txBox="1"/>
          <p:nvPr/>
        </p:nvSpPr>
        <p:spPr>
          <a:xfrm>
            <a:off x="2498399" y="132125"/>
            <a:ext cx="65799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2200">
                <a:solidFill>
                  <a:schemeClr val="dk1"/>
                </a:solidFill>
                <a:latin typeface="Optimistic Display Medium"/>
                <a:ea typeface="Optimistic Display Medium"/>
                <a:cs typeface="Optimistic Display Medium"/>
                <a:sym typeface="Optimistic Display Medium"/>
              </a:rPr>
              <a:t>How to create an Implementation</a:t>
            </a:r>
            <a:endParaRPr b="0" i="0" sz="2200" u="none" cap="none" strike="noStrike">
              <a:solidFill>
                <a:srgbClr val="1C2B33"/>
              </a:solidFill>
              <a:latin typeface="Optimistic Display Medium"/>
              <a:ea typeface="Optimistic Display Medium"/>
              <a:cs typeface="Optimistic Display Medium"/>
              <a:sym typeface="Optimistic Display Medium"/>
            </a:endParaRPr>
          </a:p>
        </p:txBody>
      </p:sp>
      <p:sp>
        <p:nvSpPr>
          <p:cNvPr id="1873" name="Google Shape;1873;p205"/>
          <p:cNvSpPr/>
          <p:nvPr/>
        </p:nvSpPr>
        <p:spPr>
          <a:xfrm>
            <a:off x="2487450" y="909650"/>
            <a:ext cx="2225100" cy="502500"/>
          </a:xfrm>
          <a:prstGeom prst="wedgeRectCallout">
            <a:avLst>
              <a:gd fmla="val -18725" name="adj1"/>
              <a:gd fmla="val 6229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u="sng">
                <a:latin typeface="Optimistic Text"/>
                <a:ea typeface="Optimistic Text"/>
                <a:cs typeface="Optimistic Text"/>
                <a:sym typeface="Optimistic Text"/>
              </a:rPr>
              <a:t>Step 1: </a:t>
            </a:r>
            <a:r>
              <a:rPr lang="en" sz="900">
                <a:latin typeface="Optimistic Text"/>
                <a:ea typeface="Optimistic Text"/>
                <a:cs typeface="Optimistic Text"/>
                <a:sym typeface="Optimistic Text"/>
              </a:rPr>
              <a:t>Go to Opportunity &gt; Implementations tab &gt; Click "New"</a:t>
            </a:r>
            <a:endParaRPr sz="900">
              <a:latin typeface="Optimistic Text"/>
              <a:ea typeface="Optimistic Text"/>
              <a:cs typeface="Optimistic Text"/>
              <a:sym typeface="Optimistic Text"/>
            </a:endParaRPr>
          </a:p>
        </p:txBody>
      </p:sp>
      <p:sp>
        <p:nvSpPr>
          <p:cNvPr id="1874" name="Google Shape;1874;p205"/>
          <p:cNvSpPr txBox="1"/>
          <p:nvPr/>
        </p:nvSpPr>
        <p:spPr>
          <a:xfrm>
            <a:off x="2475952" y="550350"/>
            <a:ext cx="64326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Create implementations from the relevant Opportunity before moving it to “Closed/Won”</a:t>
            </a:r>
            <a:endParaRPr b="0" i="0" sz="700" u="none" cap="none" strike="noStrike">
              <a:solidFill>
                <a:srgbClr val="000000"/>
              </a:solidFill>
              <a:latin typeface="Arial"/>
              <a:ea typeface="Arial"/>
              <a:cs typeface="Arial"/>
              <a:sym typeface="Arial"/>
            </a:endParaRPr>
          </a:p>
        </p:txBody>
      </p:sp>
      <p:grpSp>
        <p:nvGrpSpPr>
          <p:cNvPr id="1875" name="Google Shape;1875;p205"/>
          <p:cNvGrpSpPr/>
          <p:nvPr/>
        </p:nvGrpSpPr>
        <p:grpSpPr>
          <a:xfrm>
            <a:off x="2493273" y="1527753"/>
            <a:ext cx="3781787" cy="1849400"/>
            <a:chOff x="5014826" y="877567"/>
            <a:chExt cx="5194048" cy="2540036"/>
          </a:xfrm>
        </p:grpSpPr>
        <p:pic>
          <p:nvPicPr>
            <p:cNvPr id="1876" name="Google Shape;1876;p205"/>
            <p:cNvPicPr preferRelativeResize="0"/>
            <p:nvPr/>
          </p:nvPicPr>
          <p:blipFill>
            <a:blip r:embed="rId4">
              <a:alphaModFix/>
            </a:blip>
            <a:stretch>
              <a:fillRect/>
            </a:stretch>
          </p:blipFill>
          <p:spPr>
            <a:xfrm>
              <a:off x="5014826" y="877567"/>
              <a:ext cx="5194048" cy="2540036"/>
            </a:xfrm>
            <a:prstGeom prst="rect">
              <a:avLst/>
            </a:prstGeom>
            <a:noFill/>
            <a:ln>
              <a:noFill/>
            </a:ln>
          </p:spPr>
        </p:pic>
        <p:sp>
          <p:nvSpPr>
            <p:cNvPr id="1877" name="Google Shape;1877;p205"/>
            <p:cNvSpPr/>
            <p:nvPr/>
          </p:nvSpPr>
          <p:spPr>
            <a:xfrm>
              <a:off x="5543396" y="2828635"/>
              <a:ext cx="710400" cy="1626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sp>
          <p:nvSpPr>
            <p:cNvPr id="1878" name="Google Shape;1878;p205"/>
            <p:cNvSpPr/>
            <p:nvPr/>
          </p:nvSpPr>
          <p:spPr>
            <a:xfrm>
              <a:off x="8062865" y="3151950"/>
              <a:ext cx="251100" cy="120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283943"/>
                </a:solidFill>
                <a:latin typeface="Optimistic Text"/>
                <a:ea typeface="Optimistic Text"/>
                <a:cs typeface="Optimistic Text"/>
                <a:sym typeface="Optimistic Text"/>
              </a:endParaRPr>
            </a:p>
          </p:txBody>
        </p:sp>
      </p:grpSp>
      <p:sp>
        <p:nvSpPr>
          <p:cNvPr id="1879" name="Google Shape;1879;p205"/>
          <p:cNvSpPr txBox="1"/>
          <p:nvPr/>
        </p:nvSpPr>
        <p:spPr>
          <a:xfrm>
            <a:off x="2552825" y="3689375"/>
            <a:ext cx="4685700" cy="1134600"/>
          </a:xfrm>
          <a:prstGeom prst="rect">
            <a:avLst/>
          </a:prstGeom>
          <a:solidFill>
            <a:schemeClr val="accent4"/>
          </a:solidFill>
          <a:ln cap="flat" cmpd="sng" w="9525">
            <a:solidFill>
              <a:srgbClr val="C5DFFF"/>
            </a:solidFill>
            <a:prstDash val="solid"/>
            <a:round/>
            <a:headEnd len="sm" w="sm" type="none"/>
            <a:tailEnd len="sm" w="sm" type="none"/>
          </a:ln>
        </p:spPr>
        <p:txBody>
          <a:bodyPr anchorCtr="0" anchor="t" bIns="22850" lIns="45725" spcFirstLastPara="1" rIns="45725" wrap="square" tIns="22850">
            <a:noAutofit/>
          </a:bodyPr>
          <a:lstStyle/>
          <a:p>
            <a:pPr indent="0" lvl="0" marL="0" rtl="0" algn="l">
              <a:spcBef>
                <a:spcPts val="0"/>
              </a:spcBef>
              <a:spcAft>
                <a:spcPts val="0"/>
              </a:spcAft>
              <a:buNone/>
            </a:pPr>
            <a:r>
              <a:t/>
            </a:r>
            <a:endParaRPr sz="900">
              <a:solidFill>
                <a:srgbClr val="1C2B33"/>
              </a:solidFill>
              <a:latin typeface="Optimistic Display"/>
              <a:ea typeface="Optimistic Display"/>
              <a:cs typeface="Optimistic Display"/>
              <a:sym typeface="Optimistic Display"/>
            </a:endParaRPr>
          </a:p>
          <a:p>
            <a:pPr indent="-194310" lvl="0" marL="274320" rtl="0" algn="l">
              <a:lnSpc>
                <a:spcPct val="115000"/>
              </a:lnSpc>
              <a:spcBef>
                <a:spcPts val="400"/>
              </a:spcBef>
              <a:spcAft>
                <a:spcPts val="0"/>
              </a:spcAft>
              <a:buClr>
                <a:srgbClr val="1C2B33"/>
              </a:buClr>
              <a:buSzPts val="900"/>
              <a:buFont typeface="Optimistic Display"/>
              <a:buChar char="●"/>
            </a:pPr>
            <a:r>
              <a:rPr b="1" lang="en" sz="900">
                <a:solidFill>
                  <a:srgbClr val="1C2B33"/>
                </a:solidFill>
                <a:latin typeface="Optimistic Display"/>
                <a:ea typeface="Optimistic Display"/>
                <a:cs typeface="Optimistic Display"/>
                <a:sym typeface="Optimistic Display"/>
              </a:rPr>
              <a:t>Create Implementation</a:t>
            </a:r>
            <a:r>
              <a:rPr lang="en" sz="900">
                <a:solidFill>
                  <a:srgbClr val="1C2B33"/>
                </a:solidFill>
                <a:latin typeface="Optimistic Display"/>
                <a:ea typeface="Optimistic Display"/>
                <a:cs typeface="Optimistic Display"/>
                <a:sym typeface="Optimistic Display"/>
              </a:rPr>
              <a:t>: PE can create an Implementation at any Opportunity stage, but ensure it's done before "Closed/Won" or "Closed/Lost".</a:t>
            </a:r>
            <a:endParaRPr sz="900">
              <a:solidFill>
                <a:srgbClr val="1C2B33"/>
              </a:solidFill>
              <a:latin typeface="Optimistic Display"/>
              <a:ea typeface="Optimistic Display"/>
              <a:cs typeface="Optimistic Display"/>
              <a:sym typeface="Optimistic Display"/>
            </a:endParaRPr>
          </a:p>
          <a:p>
            <a:pPr indent="-194310" lvl="0" marL="274320" rtl="0" algn="l">
              <a:lnSpc>
                <a:spcPct val="115000"/>
              </a:lnSpc>
              <a:spcBef>
                <a:spcPts val="0"/>
              </a:spcBef>
              <a:spcAft>
                <a:spcPts val="0"/>
              </a:spcAft>
              <a:buClr>
                <a:srgbClr val="1C2B33"/>
              </a:buClr>
              <a:buSzPts val="900"/>
              <a:buFont typeface="Optimistic Display"/>
              <a:buChar char="●"/>
            </a:pPr>
            <a:r>
              <a:rPr b="1" lang="en" sz="900">
                <a:solidFill>
                  <a:srgbClr val="1C2B33"/>
                </a:solidFill>
                <a:latin typeface="Optimistic Display"/>
                <a:ea typeface="Optimistic Display"/>
                <a:cs typeface="Optimistic Display"/>
                <a:sym typeface="Optimistic Display"/>
              </a:rPr>
              <a:t>Pre-Populate Information</a:t>
            </a:r>
            <a:r>
              <a:rPr lang="en" sz="900">
                <a:solidFill>
                  <a:srgbClr val="1C2B33"/>
                </a:solidFill>
                <a:latin typeface="Optimistic Display"/>
                <a:ea typeface="Optimistic Display"/>
                <a:cs typeface="Optimistic Display"/>
                <a:sym typeface="Optimistic Display"/>
              </a:rPr>
              <a:t>: Fill out as much Opportunity information as possible first, as key details will auto-fill into the Implementation record.</a:t>
            </a:r>
            <a:endParaRPr sz="900">
              <a:solidFill>
                <a:srgbClr val="1C2B33"/>
              </a:solidFill>
              <a:latin typeface="Optimistic Display"/>
              <a:ea typeface="Optimistic Display"/>
              <a:cs typeface="Optimistic Display"/>
              <a:sym typeface="Optimistic Display"/>
            </a:endParaRPr>
          </a:p>
          <a:p>
            <a:pPr indent="-194310" lvl="0" marL="274320" rtl="0" algn="l">
              <a:lnSpc>
                <a:spcPct val="115000"/>
              </a:lnSpc>
              <a:spcBef>
                <a:spcPts val="0"/>
              </a:spcBef>
              <a:spcAft>
                <a:spcPts val="0"/>
              </a:spcAft>
              <a:buClr>
                <a:srgbClr val="1C2B33"/>
              </a:buClr>
              <a:buSzPts val="900"/>
              <a:buFont typeface="Optimistic Display"/>
              <a:buChar char="●"/>
            </a:pPr>
            <a:r>
              <a:rPr b="1" lang="en" sz="900">
                <a:solidFill>
                  <a:srgbClr val="1C2B33"/>
                </a:solidFill>
                <a:latin typeface="Optimistic Display"/>
                <a:ea typeface="Optimistic Display"/>
                <a:cs typeface="Optimistic Display"/>
                <a:sym typeface="Optimistic Display"/>
              </a:rPr>
              <a:t>Delete Implementation</a:t>
            </a:r>
            <a:r>
              <a:rPr lang="en" sz="900">
                <a:solidFill>
                  <a:srgbClr val="1C2B33"/>
                </a:solidFill>
                <a:latin typeface="Optimistic Display"/>
                <a:ea typeface="Optimistic Display"/>
                <a:cs typeface="Optimistic Display"/>
                <a:sym typeface="Optimistic Display"/>
              </a:rPr>
              <a:t>: Use the </a:t>
            </a:r>
            <a:r>
              <a:rPr lang="en" sz="900" u="sng">
                <a:solidFill>
                  <a:schemeClr val="hlink"/>
                </a:solidFill>
                <a:latin typeface="Optimistic Text"/>
                <a:ea typeface="Optimistic Text"/>
                <a:cs typeface="Optimistic Text"/>
                <a:sym typeface="Optimistic Text"/>
                <a:hlinkClick r:id="rId5"/>
              </a:rPr>
              <a:t>feedback form</a:t>
            </a:r>
            <a:endParaRPr sz="900">
              <a:solidFill>
                <a:srgbClr val="1C2B33"/>
              </a:solidFill>
              <a:latin typeface="Optimistic Display"/>
              <a:ea typeface="Optimistic Display"/>
              <a:cs typeface="Optimistic Display"/>
              <a:sym typeface="Optimistic Display"/>
            </a:endParaRPr>
          </a:p>
        </p:txBody>
      </p:sp>
      <p:sp>
        <p:nvSpPr>
          <p:cNvPr id="1880" name="Google Shape;1880;p205"/>
          <p:cNvSpPr txBox="1"/>
          <p:nvPr/>
        </p:nvSpPr>
        <p:spPr>
          <a:xfrm>
            <a:off x="2630343" y="3608700"/>
            <a:ext cx="686100" cy="184800"/>
          </a:xfrm>
          <a:prstGeom prst="rect">
            <a:avLst/>
          </a:prstGeom>
          <a:solidFill>
            <a:srgbClr val="C5DFFF"/>
          </a:solidFill>
          <a:ln>
            <a:noFill/>
          </a:ln>
        </p:spPr>
        <p:txBody>
          <a:bodyPr anchorCtr="0" anchor="t" bIns="22850" lIns="45725" spcFirstLastPara="1" rIns="45725" wrap="square" tIns="22850">
            <a:spAutoFit/>
          </a:bodyPr>
          <a:lstStyle/>
          <a:p>
            <a:pPr indent="0" lvl="0" marL="0" marR="0" rtl="0" algn="ctr">
              <a:lnSpc>
                <a:spcPct val="100000"/>
              </a:lnSpc>
              <a:spcBef>
                <a:spcPts val="0"/>
              </a:spcBef>
              <a:spcAft>
                <a:spcPts val="0"/>
              </a:spcAft>
              <a:buClr>
                <a:srgbClr val="000000"/>
              </a:buClr>
              <a:buSzPts val="900"/>
              <a:buFont typeface="Arial"/>
              <a:buNone/>
            </a:pPr>
            <a:r>
              <a:rPr b="1" lang="en" sz="900">
                <a:latin typeface="Optimistic Text"/>
                <a:ea typeface="Optimistic Text"/>
                <a:cs typeface="Optimistic Text"/>
                <a:sym typeface="Optimistic Text"/>
              </a:rPr>
              <a:t>TIPS</a:t>
            </a:r>
            <a:r>
              <a:rPr b="1" i="0" lang="en" sz="900" u="none" cap="none" strike="noStrike">
                <a:solidFill>
                  <a:srgbClr val="000000"/>
                </a:solidFill>
                <a:latin typeface="Optimistic Text"/>
                <a:ea typeface="Optimistic Text"/>
                <a:cs typeface="Optimistic Text"/>
                <a:sym typeface="Optimistic Text"/>
              </a:rPr>
              <a:t>:</a:t>
            </a:r>
            <a:endParaRPr b="0" i="0" sz="700" u="none" cap="none" strike="noStrike">
              <a:solidFill>
                <a:srgbClr val="000000"/>
              </a:solidFill>
              <a:latin typeface="Arial"/>
              <a:ea typeface="Arial"/>
              <a:cs typeface="Arial"/>
              <a:sym typeface="Arial"/>
            </a:endParaRPr>
          </a:p>
        </p:txBody>
      </p:sp>
      <p:sp>
        <p:nvSpPr>
          <p:cNvPr id="1881" name="Google Shape;1881;p205"/>
          <p:cNvSpPr/>
          <p:nvPr/>
        </p:nvSpPr>
        <p:spPr>
          <a:xfrm>
            <a:off x="481775" y="1382400"/>
            <a:ext cx="1452900" cy="617400"/>
          </a:xfrm>
          <a:prstGeom prst="rect">
            <a:avLst/>
          </a:prstGeom>
          <a:solidFill>
            <a:schemeClr val="accent4"/>
          </a:solidFill>
          <a:ln cap="flat" cmpd="sng" w="9525">
            <a:solidFill>
              <a:schemeClr val="accent1"/>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Fundamentals: </a:t>
            </a:r>
            <a:endParaRPr b="1" sz="1000">
              <a:solidFill>
                <a:schemeClr val="lt2"/>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None/>
            </a:pPr>
            <a:r>
              <a:rPr b="1" lang="en" sz="1000">
                <a:solidFill>
                  <a:schemeClr val="lt2"/>
                </a:solidFill>
                <a:latin typeface="Optimistic Text"/>
                <a:ea typeface="Optimistic Text"/>
                <a:cs typeface="Optimistic Text"/>
                <a:sym typeface="Optimistic Text"/>
              </a:rPr>
              <a:t>UX and Navigation</a:t>
            </a:r>
            <a:endParaRPr b="1" sz="1000">
              <a:solidFill>
                <a:schemeClr val="lt2"/>
              </a:solidFill>
              <a:latin typeface="Optimistic Text"/>
              <a:ea typeface="Optimistic Text"/>
              <a:cs typeface="Optimistic Text"/>
              <a:sym typeface="Optimistic Text"/>
            </a:endParaRPr>
          </a:p>
        </p:txBody>
      </p:sp>
      <p:pic>
        <p:nvPicPr>
          <p:cNvPr id="1882" name="Google Shape;1882;p205"/>
          <p:cNvPicPr preferRelativeResize="0"/>
          <p:nvPr/>
        </p:nvPicPr>
        <p:blipFill>
          <a:blip r:embed="rId6">
            <a:alphaModFix/>
          </a:blip>
          <a:stretch>
            <a:fillRect/>
          </a:stretch>
        </p:blipFill>
        <p:spPr>
          <a:xfrm>
            <a:off x="6660500" y="1527745"/>
            <a:ext cx="2248050" cy="1996516"/>
          </a:xfrm>
          <a:prstGeom prst="rect">
            <a:avLst/>
          </a:prstGeom>
          <a:noFill/>
          <a:ln>
            <a:noFill/>
          </a:ln>
        </p:spPr>
      </p:pic>
      <p:sp>
        <p:nvSpPr>
          <p:cNvPr id="1883" name="Google Shape;1883;p205"/>
          <p:cNvSpPr/>
          <p:nvPr/>
        </p:nvSpPr>
        <p:spPr>
          <a:xfrm>
            <a:off x="6671975" y="874625"/>
            <a:ext cx="2225100" cy="502500"/>
          </a:xfrm>
          <a:prstGeom prst="wedgeRectCallout">
            <a:avLst>
              <a:gd fmla="val -18725" name="adj1"/>
              <a:gd fmla="val 62294" name="adj2"/>
            </a:avLst>
          </a:prstGeom>
          <a:solidFill>
            <a:srgbClr val="FDFDDC"/>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900" u="sng">
                <a:latin typeface="Optimistic Text"/>
                <a:ea typeface="Optimistic Text"/>
                <a:cs typeface="Optimistic Text"/>
                <a:sym typeface="Optimistic Text"/>
              </a:rPr>
              <a:t>Step 2: </a:t>
            </a:r>
            <a:r>
              <a:rPr lang="en" sz="900">
                <a:latin typeface="Optimistic Text"/>
                <a:ea typeface="Optimistic Text"/>
                <a:cs typeface="Optimistic Text"/>
                <a:sym typeface="Optimistic Text"/>
              </a:rPr>
              <a:t>Confirm and fill in the information on the “New” screen, then click Save</a:t>
            </a:r>
            <a:endParaRPr sz="900">
              <a:latin typeface="Optimistic Text"/>
              <a:ea typeface="Optimistic Text"/>
              <a:cs typeface="Optimistic Text"/>
              <a:sym typeface="Optimistic Tex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7" name="Shape 1887"/>
        <p:cNvGrpSpPr/>
        <p:nvPr/>
      </p:nvGrpSpPr>
      <p:grpSpPr>
        <a:xfrm>
          <a:off x="0" y="0"/>
          <a:ext cx="0" cy="0"/>
          <a:chOff x="0" y="0"/>
          <a:chExt cx="0" cy="0"/>
        </a:xfrm>
      </p:grpSpPr>
      <p:sp>
        <p:nvSpPr>
          <p:cNvPr id="1888" name="Google Shape;1888;p206"/>
          <p:cNvSpPr/>
          <p:nvPr/>
        </p:nvSpPr>
        <p:spPr>
          <a:xfrm>
            <a:off x="3178975" y="4057650"/>
            <a:ext cx="5483700" cy="847200"/>
          </a:xfrm>
          <a:prstGeom prst="roundRect">
            <a:avLst>
              <a:gd fmla="val 13357" name="adj"/>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889" name="Google Shape;1889;p206"/>
          <p:cNvSpPr txBox="1"/>
          <p:nvPr>
            <p:ph type="title"/>
          </p:nvPr>
        </p:nvSpPr>
        <p:spPr>
          <a:xfrm>
            <a:off x="481350" y="2314213"/>
            <a:ext cx="8181300" cy="291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accent5"/>
              </a:buClr>
              <a:buSzPts val="1100"/>
              <a:buFont typeface="Arial"/>
              <a:buNone/>
            </a:pPr>
            <a:r>
              <a:rPr lang="en" sz="1300">
                <a:solidFill>
                  <a:schemeClr val="lt2"/>
                </a:solidFill>
                <a:latin typeface="Optimistic Text Light"/>
                <a:ea typeface="Optimistic Text Light"/>
                <a:cs typeface="Optimistic Text Light"/>
                <a:sym typeface="Optimistic Text Light"/>
              </a:rPr>
              <a:t>Please use the link below to provide feedback, to ask for support, and more</a:t>
            </a:r>
            <a:endParaRPr sz="700">
              <a:solidFill>
                <a:schemeClr val="lt2"/>
              </a:solidFill>
              <a:highlight>
                <a:srgbClr val="FFFF00"/>
              </a:highlight>
              <a:latin typeface="Optimistic Text Light"/>
              <a:ea typeface="Optimistic Text Light"/>
              <a:cs typeface="Optimistic Text Light"/>
              <a:sym typeface="Optimistic Text Light"/>
            </a:endParaRPr>
          </a:p>
        </p:txBody>
      </p:sp>
      <p:sp>
        <p:nvSpPr>
          <p:cNvPr id="1890" name="Google Shape;1890;p206"/>
          <p:cNvSpPr/>
          <p:nvPr/>
        </p:nvSpPr>
        <p:spPr>
          <a:xfrm>
            <a:off x="2345250" y="2713638"/>
            <a:ext cx="4453500" cy="2919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lnSpc>
                <a:spcPct val="110000"/>
              </a:lnSpc>
              <a:spcBef>
                <a:spcPts val="0"/>
              </a:spcBef>
              <a:spcAft>
                <a:spcPts val="0"/>
              </a:spcAft>
              <a:buNone/>
            </a:pPr>
            <a:r>
              <a:rPr b="1" lang="en" sz="1200" u="sng">
                <a:solidFill>
                  <a:srgbClr val="C5DFFF"/>
                </a:solidFill>
                <a:latin typeface="Optimistic Text"/>
                <a:ea typeface="Optimistic Text"/>
                <a:cs typeface="Optimistic Text"/>
                <a:sym typeface="Optimistic Text"/>
                <a:hlinkClick r:id="rId3">
                  <a:extLst>
                    <a:ext uri="{A12FA001-AC4F-418D-AE19-62706E023703}">
                      <ahyp:hlinkClr val="tx"/>
                    </a:ext>
                  </a:extLst>
                </a:hlinkClick>
              </a:rPr>
              <a:t>http://fburl.com/LlamaCRMfeedback</a:t>
            </a:r>
            <a:r>
              <a:rPr b="1" lang="en" sz="1200">
                <a:solidFill>
                  <a:srgbClr val="C5DFFF"/>
                </a:solidFill>
                <a:latin typeface="Optimistic Text"/>
                <a:ea typeface="Optimistic Text"/>
                <a:cs typeface="Optimistic Text"/>
                <a:sym typeface="Optimistic Text"/>
              </a:rPr>
              <a:t> </a:t>
            </a:r>
            <a:endParaRPr b="1" sz="1200">
              <a:solidFill>
                <a:srgbClr val="C5DFFF"/>
              </a:solidFill>
              <a:latin typeface="Optimistic Text"/>
              <a:ea typeface="Optimistic Text"/>
              <a:cs typeface="Optimistic Text"/>
              <a:sym typeface="Optimistic Text"/>
            </a:endParaRPr>
          </a:p>
        </p:txBody>
      </p:sp>
      <p:sp>
        <p:nvSpPr>
          <p:cNvPr id="1891" name="Google Shape;1891;p206"/>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03	FEEDBACK &amp; FEATURE REQUESTS</a:t>
            </a:r>
            <a:endParaRPr/>
          </a:p>
        </p:txBody>
      </p:sp>
      <p:grpSp>
        <p:nvGrpSpPr>
          <p:cNvPr id="1892" name="Google Shape;1892;p206"/>
          <p:cNvGrpSpPr/>
          <p:nvPr/>
        </p:nvGrpSpPr>
        <p:grpSpPr>
          <a:xfrm>
            <a:off x="6542599" y="4211728"/>
            <a:ext cx="2375873" cy="698863"/>
            <a:chOff x="3244111" y="3882665"/>
            <a:chExt cx="2375873" cy="698863"/>
          </a:xfrm>
        </p:grpSpPr>
        <p:sp>
          <p:nvSpPr>
            <p:cNvPr id="1893" name="Google Shape;1893;p206"/>
            <p:cNvSpPr/>
            <p:nvPr/>
          </p:nvSpPr>
          <p:spPr>
            <a:xfrm>
              <a:off x="4031484" y="3981228"/>
              <a:ext cx="1588500" cy="60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chemeClr val="accent1"/>
                  </a:solidFill>
                  <a:latin typeface="Optimistic Text"/>
                  <a:ea typeface="Optimistic Text"/>
                  <a:cs typeface="Optimistic Text"/>
                  <a:sym typeface="Optimistic Text"/>
                </a:rPr>
                <a:t>Nico Clemminck</a:t>
              </a:r>
              <a:endParaRPr sz="2600">
                <a:solidFill>
                  <a:schemeClr val="accent1"/>
                </a:solidFill>
                <a:latin typeface="Optimistic Text Light"/>
                <a:ea typeface="Optimistic Text Light"/>
                <a:cs typeface="Optimistic Text Light"/>
                <a:sym typeface="Optimistic Text Light"/>
              </a:endParaRPr>
            </a:p>
          </p:txBody>
        </p:sp>
        <p:pic>
          <p:nvPicPr>
            <p:cNvPr id="1894" name="Google Shape;1894;p206"/>
            <p:cNvPicPr preferRelativeResize="0"/>
            <p:nvPr/>
          </p:nvPicPr>
          <p:blipFill>
            <a:blip r:embed="rId4">
              <a:alphaModFix/>
            </a:blip>
            <a:stretch>
              <a:fillRect/>
            </a:stretch>
          </p:blipFill>
          <p:spPr>
            <a:xfrm>
              <a:off x="4619034" y="3887765"/>
              <a:ext cx="413400" cy="413400"/>
            </a:xfrm>
            <a:prstGeom prst="ellipse">
              <a:avLst/>
            </a:prstGeom>
            <a:noFill/>
            <a:ln cap="flat" cmpd="sng" w="38100">
              <a:solidFill>
                <a:srgbClr val="FFFFFF"/>
              </a:solidFill>
              <a:prstDash val="solid"/>
              <a:round/>
              <a:headEnd len="sm" w="sm" type="none"/>
              <a:tailEnd len="sm" w="sm" type="none"/>
            </a:ln>
          </p:spPr>
        </p:pic>
        <p:sp>
          <p:nvSpPr>
            <p:cNvPr id="1895" name="Google Shape;1895;p206"/>
            <p:cNvSpPr/>
            <p:nvPr/>
          </p:nvSpPr>
          <p:spPr>
            <a:xfrm>
              <a:off x="3244111" y="4018428"/>
              <a:ext cx="1302000" cy="563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solidFill>
                    <a:schemeClr val="accent1"/>
                  </a:solidFill>
                  <a:latin typeface="Optimistic Text"/>
                  <a:ea typeface="Optimistic Text"/>
                  <a:cs typeface="Optimistic Text"/>
                  <a:sym typeface="Optimistic Text"/>
                </a:rPr>
                <a:t>Stephanie Chen</a:t>
              </a:r>
              <a:endParaRPr sz="2600">
                <a:solidFill>
                  <a:schemeClr val="accent1"/>
                </a:solidFill>
                <a:latin typeface="Optimistic Text Light"/>
                <a:ea typeface="Optimistic Text Light"/>
                <a:cs typeface="Optimistic Text Light"/>
                <a:sym typeface="Optimistic Text Light"/>
              </a:endParaRPr>
            </a:p>
          </p:txBody>
        </p:sp>
        <p:pic>
          <p:nvPicPr>
            <p:cNvPr id="1896" name="Google Shape;1896;p206"/>
            <p:cNvPicPr preferRelativeResize="0"/>
            <p:nvPr/>
          </p:nvPicPr>
          <p:blipFill rotWithShape="1">
            <a:blip r:embed="rId5">
              <a:alphaModFix/>
            </a:blip>
            <a:srcRect b="17458" l="14740" r="14733" t="28422"/>
            <a:stretch/>
          </p:blipFill>
          <p:spPr>
            <a:xfrm>
              <a:off x="3688434" y="3882665"/>
              <a:ext cx="413400" cy="418500"/>
            </a:xfrm>
            <a:prstGeom prst="ellipse">
              <a:avLst/>
            </a:prstGeom>
            <a:noFill/>
            <a:ln cap="flat" cmpd="sng" w="38100">
              <a:solidFill>
                <a:srgbClr val="FFFFFF"/>
              </a:solidFill>
              <a:prstDash val="solid"/>
              <a:round/>
              <a:headEnd len="sm" w="sm" type="none"/>
              <a:tailEnd len="sm" w="sm" type="none"/>
            </a:ln>
          </p:spPr>
        </p:pic>
      </p:grpSp>
      <p:sp>
        <p:nvSpPr>
          <p:cNvPr id="1897" name="Google Shape;1897;p206"/>
          <p:cNvSpPr txBox="1"/>
          <p:nvPr/>
        </p:nvSpPr>
        <p:spPr>
          <a:xfrm>
            <a:off x="3109674" y="4550600"/>
            <a:ext cx="37659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solidFill>
                  <a:schemeClr val="lt2"/>
                </a:solidFill>
                <a:latin typeface="Optimistic Display Light"/>
                <a:ea typeface="Optimistic Display Light"/>
                <a:cs typeface="Optimistic Display Light"/>
                <a:sym typeface="Optimistic Display Light"/>
              </a:rPr>
              <a:t>Brought to you by RL &amp; AI Partnerships StratOps</a:t>
            </a:r>
            <a:endParaRPr sz="1100">
              <a:solidFill>
                <a:schemeClr val="lt2"/>
              </a:solidFill>
              <a:latin typeface="Optimistic Display"/>
              <a:ea typeface="Optimistic Display"/>
              <a:cs typeface="Optimistic Display"/>
              <a:sym typeface="Optimistic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80"/>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251" name="Google Shape;1251;p180"/>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252" name="Google Shape;1252;p180"/>
          <p:cNvSpPr txBox="1"/>
          <p:nvPr/>
        </p:nvSpPr>
        <p:spPr>
          <a:xfrm>
            <a:off x="371375" y="803888"/>
            <a:ext cx="84228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latin typeface="Optimistic Text"/>
                <a:ea typeface="Optimistic Text"/>
                <a:cs typeface="Optimistic Text"/>
                <a:sym typeface="Optimistic Text"/>
              </a:rPr>
              <a:t>What</a:t>
            </a:r>
            <a:r>
              <a:rPr lang="en" sz="1800">
                <a:latin typeface="Optimistic Text"/>
                <a:ea typeface="Optimistic Text"/>
                <a:cs typeface="Optimistic Text"/>
                <a:sym typeface="Optimistic Text"/>
              </a:rPr>
              <a:t> have we built?</a:t>
            </a:r>
            <a:endParaRPr b="1" sz="1800">
              <a:solidFill>
                <a:schemeClr val="accent6"/>
              </a:solidFill>
              <a:latin typeface="Optimistic Text"/>
              <a:ea typeface="Optimistic Text"/>
              <a:cs typeface="Optimistic Text"/>
              <a:sym typeface="Optimistic Text"/>
            </a:endParaRPr>
          </a:p>
        </p:txBody>
      </p:sp>
      <p:sp>
        <p:nvSpPr>
          <p:cNvPr id="1253" name="Google Shape;1253;p180"/>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01	CONTEXT</a:t>
            </a:r>
            <a:endParaRPr/>
          </a:p>
        </p:txBody>
      </p:sp>
      <p:sp>
        <p:nvSpPr>
          <p:cNvPr id="1254" name="Google Shape;1254;p180"/>
          <p:cNvSpPr txBox="1"/>
          <p:nvPr/>
        </p:nvSpPr>
        <p:spPr>
          <a:xfrm>
            <a:off x="699525" y="2909625"/>
            <a:ext cx="7745100" cy="115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rgbClr val="1C2B33"/>
                </a:solidFill>
                <a:latin typeface="Optimistic Display Medium"/>
                <a:ea typeface="Optimistic Display Medium"/>
                <a:cs typeface="Optimistic Display Medium"/>
                <a:sym typeface="Optimistic Display Medium"/>
              </a:rPr>
              <a:t>We have built a Customer Relationship Management (CRM) solution in Salesforce to </a:t>
            </a:r>
            <a:r>
              <a:rPr b="1" lang="en">
                <a:solidFill>
                  <a:srgbClr val="1877F2"/>
                </a:solidFill>
                <a:latin typeface="Optimistic Display"/>
                <a:ea typeface="Optimistic Display"/>
                <a:cs typeface="Optimistic Display"/>
                <a:sym typeface="Optimistic Display"/>
              </a:rPr>
              <a:t>help RL &amp; AI </a:t>
            </a:r>
            <a:r>
              <a:rPr b="1" lang="en">
                <a:solidFill>
                  <a:srgbClr val="1877F2"/>
                </a:solidFill>
                <a:latin typeface="Optimistic Display"/>
                <a:ea typeface="Optimistic Display"/>
                <a:cs typeface="Optimistic Display"/>
                <a:sym typeface="Optimistic Display"/>
              </a:rPr>
              <a:t>Partnerships</a:t>
            </a:r>
            <a:r>
              <a:rPr b="1" lang="en">
                <a:solidFill>
                  <a:srgbClr val="1877F2"/>
                </a:solidFill>
                <a:latin typeface="Optimistic Display"/>
                <a:ea typeface="Optimistic Display"/>
                <a:cs typeface="Optimistic Display"/>
                <a:sym typeface="Optimistic Display"/>
              </a:rPr>
              <a:t> teams manage relationships and interactions with partners</a:t>
            </a:r>
            <a:r>
              <a:rPr lang="en">
                <a:solidFill>
                  <a:srgbClr val="1C2B33"/>
                </a:solidFill>
                <a:latin typeface="Optimistic Display Medium"/>
                <a:ea typeface="Optimistic Display Medium"/>
                <a:cs typeface="Optimistic Display Medium"/>
                <a:sym typeface="Optimistic Display Medium"/>
              </a:rPr>
              <a:t> with LlamaX being the first MVP use case</a:t>
            </a:r>
            <a:r>
              <a:rPr lang="en">
                <a:solidFill>
                  <a:srgbClr val="1C2B33"/>
                </a:solidFill>
                <a:latin typeface="Optimistic Display Medium"/>
                <a:ea typeface="Optimistic Display Medium"/>
                <a:cs typeface="Optimistic Display Medium"/>
                <a:sym typeface="Optimistic Display Medium"/>
              </a:rPr>
              <a:t> </a:t>
            </a:r>
            <a:endParaRPr>
              <a:solidFill>
                <a:srgbClr val="1C2B33"/>
              </a:solidFill>
              <a:latin typeface="Optimistic Display Medium"/>
              <a:ea typeface="Optimistic Display Medium"/>
              <a:cs typeface="Optimistic Display Medium"/>
              <a:sym typeface="Optimistic Display Medium"/>
            </a:endParaRPr>
          </a:p>
        </p:txBody>
      </p:sp>
      <p:pic>
        <p:nvPicPr>
          <p:cNvPr id="1255" name="Google Shape;1255;p180"/>
          <p:cNvPicPr preferRelativeResize="0"/>
          <p:nvPr/>
        </p:nvPicPr>
        <p:blipFill>
          <a:blip r:embed="rId3">
            <a:alphaModFix/>
          </a:blip>
          <a:stretch>
            <a:fillRect/>
          </a:stretch>
        </p:blipFill>
        <p:spPr>
          <a:xfrm>
            <a:off x="4836880" y="1120950"/>
            <a:ext cx="769020" cy="1715623"/>
          </a:xfrm>
          <a:prstGeom prst="rect">
            <a:avLst/>
          </a:prstGeom>
          <a:noFill/>
          <a:ln>
            <a:noFill/>
          </a:ln>
        </p:spPr>
      </p:pic>
      <p:pic>
        <p:nvPicPr>
          <p:cNvPr id="1256" name="Google Shape;1256;p180"/>
          <p:cNvPicPr preferRelativeResize="0"/>
          <p:nvPr/>
        </p:nvPicPr>
        <p:blipFill>
          <a:blip r:embed="rId4">
            <a:alphaModFix/>
          </a:blip>
          <a:stretch>
            <a:fillRect/>
          </a:stretch>
        </p:blipFill>
        <p:spPr>
          <a:xfrm>
            <a:off x="2365775" y="1291436"/>
            <a:ext cx="943659" cy="1643428"/>
          </a:xfrm>
          <a:prstGeom prst="rect">
            <a:avLst/>
          </a:prstGeom>
          <a:noFill/>
          <a:ln>
            <a:noFill/>
          </a:ln>
        </p:spPr>
      </p:pic>
      <p:pic>
        <p:nvPicPr>
          <p:cNvPr id="1257" name="Google Shape;1257;p180"/>
          <p:cNvPicPr preferRelativeResize="0"/>
          <p:nvPr/>
        </p:nvPicPr>
        <p:blipFill>
          <a:blip r:embed="rId5">
            <a:alphaModFix/>
          </a:blip>
          <a:stretch>
            <a:fillRect/>
          </a:stretch>
        </p:blipFill>
        <p:spPr>
          <a:xfrm>
            <a:off x="3013310" y="1276920"/>
            <a:ext cx="856057" cy="1597270"/>
          </a:xfrm>
          <a:prstGeom prst="rect">
            <a:avLst/>
          </a:prstGeom>
          <a:noFill/>
          <a:ln>
            <a:noFill/>
          </a:ln>
        </p:spPr>
      </p:pic>
      <p:pic>
        <p:nvPicPr>
          <p:cNvPr id="1258" name="Google Shape;1258;p180"/>
          <p:cNvPicPr preferRelativeResize="0"/>
          <p:nvPr/>
        </p:nvPicPr>
        <p:blipFill>
          <a:blip r:embed="rId6">
            <a:alphaModFix/>
          </a:blip>
          <a:stretch>
            <a:fillRect/>
          </a:stretch>
        </p:blipFill>
        <p:spPr>
          <a:xfrm>
            <a:off x="3659487" y="1236148"/>
            <a:ext cx="843924" cy="1519670"/>
          </a:xfrm>
          <a:prstGeom prst="rect">
            <a:avLst/>
          </a:prstGeom>
          <a:noFill/>
          <a:ln>
            <a:noFill/>
          </a:ln>
        </p:spPr>
      </p:pic>
      <p:pic>
        <p:nvPicPr>
          <p:cNvPr id="1259" name="Google Shape;1259;p180"/>
          <p:cNvPicPr preferRelativeResize="0"/>
          <p:nvPr/>
        </p:nvPicPr>
        <p:blipFill>
          <a:blip r:embed="rId7">
            <a:alphaModFix/>
          </a:blip>
          <a:stretch>
            <a:fillRect/>
          </a:stretch>
        </p:blipFill>
        <p:spPr>
          <a:xfrm>
            <a:off x="4304839" y="1203664"/>
            <a:ext cx="706620" cy="1506287"/>
          </a:xfrm>
          <a:prstGeom prst="rect">
            <a:avLst/>
          </a:prstGeom>
          <a:noFill/>
          <a:ln>
            <a:noFill/>
          </a:ln>
        </p:spPr>
      </p:pic>
      <p:pic>
        <p:nvPicPr>
          <p:cNvPr id="1260" name="Google Shape;1260;p180"/>
          <p:cNvPicPr preferRelativeResize="0"/>
          <p:nvPr/>
        </p:nvPicPr>
        <p:blipFill>
          <a:blip r:embed="rId8">
            <a:alphaModFix/>
          </a:blip>
          <a:stretch>
            <a:fillRect/>
          </a:stretch>
        </p:blipFill>
        <p:spPr>
          <a:xfrm>
            <a:off x="5666199" y="1606773"/>
            <a:ext cx="1112025" cy="7784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207"/>
          <p:cNvSpPr/>
          <p:nvPr/>
        </p:nvSpPr>
        <p:spPr>
          <a:xfrm>
            <a:off x="1685250" y="1774500"/>
            <a:ext cx="5773500" cy="1289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timistic Text"/>
              <a:ea typeface="Optimistic Text"/>
              <a:cs typeface="Optimistic Text"/>
              <a:sym typeface="Optimistic Text"/>
            </a:endParaRPr>
          </a:p>
        </p:txBody>
      </p:sp>
      <p:sp>
        <p:nvSpPr>
          <p:cNvPr id="1903" name="Google Shape;1903;p207"/>
          <p:cNvSpPr txBox="1"/>
          <p:nvPr>
            <p:ph idx="2" type="subTitle"/>
          </p:nvPr>
        </p:nvSpPr>
        <p:spPr>
          <a:xfrm>
            <a:off x="148331" y="213925"/>
            <a:ext cx="7414500" cy="87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WE EXPECT FROM YOU</a:t>
            </a:r>
            <a:endParaRPr/>
          </a:p>
        </p:txBody>
      </p:sp>
      <p:sp>
        <p:nvSpPr>
          <p:cNvPr id="1904" name="Google Shape;1904;p207"/>
          <p:cNvSpPr txBox="1"/>
          <p:nvPr>
            <p:ph idx="2" type="subTitle"/>
          </p:nvPr>
        </p:nvSpPr>
        <p:spPr>
          <a:xfrm>
            <a:off x="1818050" y="1918375"/>
            <a:ext cx="5597400" cy="1054200"/>
          </a:xfrm>
          <a:prstGeom prst="rect">
            <a:avLst/>
          </a:prstGeom>
        </p:spPr>
        <p:txBody>
          <a:bodyPr anchorCtr="0" anchor="t" bIns="0" lIns="0" spcFirstLastPara="1" rIns="0" wrap="square" tIns="0">
            <a:noAutofit/>
          </a:bodyPr>
          <a:lstStyle/>
          <a:p>
            <a:pPr indent="-298450" lvl="0" marL="457200" marR="0" rtl="0" algn="l">
              <a:lnSpc>
                <a:spcPct val="120000"/>
              </a:lnSpc>
              <a:spcBef>
                <a:spcPts val="900"/>
              </a:spcBef>
              <a:spcAft>
                <a:spcPts val="0"/>
              </a:spcAft>
              <a:buSzPts val="1100"/>
              <a:buFont typeface="Optimistic Display"/>
              <a:buChar char="●"/>
            </a:pPr>
            <a:r>
              <a:rPr b="0" lang="en" sz="1100">
                <a:latin typeface="Optimistic Display"/>
                <a:ea typeface="Optimistic Display"/>
                <a:cs typeface="Optimistic Display"/>
                <a:sym typeface="Optimistic Display"/>
              </a:rPr>
              <a:t>Use the Salesforce CRM to do your day-to-day work </a:t>
            </a:r>
            <a:endParaRPr b="0" sz="1100">
              <a:latin typeface="Optimistic Display"/>
              <a:ea typeface="Optimistic Display"/>
              <a:cs typeface="Optimistic Display"/>
              <a:sym typeface="Optimistic Display"/>
            </a:endParaRPr>
          </a:p>
          <a:p>
            <a:pPr indent="-298450" lvl="0" marL="457200" marR="0" rtl="0" algn="l">
              <a:lnSpc>
                <a:spcPct val="120000"/>
              </a:lnSpc>
              <a:spcBef>
                <a:spcPts val="900"/>
              </a:spcBef>
              <a:spcAft>
                <a:spcPts val="0"/>
              </a:spcAft>
              <a:buSzPts val="1100"/>
              <a:buFont typeface="Optimistic Display"/>
              <a:buChar char="●"/>
            </a:pPr>
            <a:r>
              <a:rPr b="0" lang="en" sz="1100">
                <a:latin typeface="Optimistic Display"/>
                <a:ea typeface="Optimistic Display"/>
                <a:cs typeface="Optimistic Display"/>
                <a:sym typeface="Optimistic Display"/>
              </a:rPr>
              <a:t>Provide feedback on the workflow as LlamaX workflows continue to develop</a:t>
            </a:r>
            <a:endParaRPr b="0" sz="1100">
              <a:latin typeface="Optimistic Display"/>
              <a:ea typeface="Optimistic Display"/>
              <a:cs typeface="Optimistic Display"/>
              <a:sym typeface="Optimistic Display"/>
            </a:endParaRPr>
          </a:p>
          <a:p>
            <a:pPr indent="-298450" lvl="0" marL="457200" rtl="0" algn="l">
              <a:spcBef>
                <a:spcPts val="900"/>
              </a:spcBef>
              <a:spcAft>
                <a:spcPts val="0"/>
              </a:spcAft>
              <a:buClr>
                <a:schemeClr val="accent5"/>
              </a:buClr>
              <a:buSzPts val="1100"/>
              <a:buFont typeface="Optimistic Display"/>
              <a:buChar char="●"/>
            </a:pPr>
            <a:r>
              <a:rPr b="0" lang="en" sz="1100">
                <a:latin typeface="Optimistic Display"/>
                <a:ea typeface="Optimistic Display"/>
                <a:cs typeface="Optimistic Display"/>
                <a:sym typeface="Optimistic Display"/>
              </a:rPr>
              <a:t>Do not spin up net-new trackers</a:t>
            </a:r>
            <a:endParaRPr b="0" sz="1100">
              <a:latin typeface="Optimistic Display"/>
              <a:ea typeface="Optimistic Display"/>
              <a:cs typeface="Optimistic Display"/>
              <a:sym typeface="Optimistic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81"/>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
        <p:nvSpPr>
          <p:cNvPr id="1266" name="Google Shape;1266;p181"/>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267" name="Google Shape;1267;p181"/>
          <p:cNvSpPr/>
          <p:nvPr/>
        </p:nvSpPr>
        <p:spPr>
          <a:xfrm>
            <a:off x="6328502" y="1471692"/>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sp>
        <p:nvSpPr>
          <p:cNvPr id="1268" name="Google Shape;1268;p181"/>
          <p:cNvSpPr txBox="1"/>
          <p:nvPr>
            <p:ph type="title"/>
          </p:nvPr>
        </p:nvSpPr>
        <p:spPr>
          <a:xfrm>
            <a:off x="1172525" y="3106328"/>
            <a:ext cx="1608000" cy="477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accent6"/>
                </a:solidFill>
                <a:latin typeface="Optimistic Display"/>
                <a:ea typeface="Optimistic Display"/>
                <a:cs typeface="Optimistic Display"/>
                <a:sym typeface="Optimistic Display"/>
              </a:rPr>
              <a:t>More Partners</a:t>
            </a:r>
            <a:endParaRPr b="1" sz="1100">
              <a:solidFill>
                <a:schemeClr val="accent6"/>
              </a:solidFill>
              <a:latin typeface="Optimistic Display"/>
              <a:ea typeface="Optimistic Display"/>
              <a:cs typeface="Optimistic Display"/>
              <a:sym typeface="Optimistic Display"/>
            </a:endParaRPr>
          </a:p>
        </p:txBody>
      </p:sp>
      <p:sp>
        <p:nvSpPr>
          <p:cNvPr id="1269" name="Google Shape;1269;p181"/>
          <p:cNvSpPr txBox="1"/>
          <p:nvPr>
            <p:ph idx="1" type="body"/>
          </p:nvPr>
        </p:nvSpPr>
        <p:spPr>
          <a:xfrm>
            <a:off x="916513" y="3545600"/>
            <a:ext cx="2113500" cy="624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Since taking on AI, RLP’s portfolio has grown from managing dozens of partners to hundreds</a:t>
            </a:r>
            <a:endParaRPr/>
          </a:p>
        </p:txBody>
      </p:sp>
      <p:sp>
        <p:nvSpPr>
          <p:cNvPr id="1270" name="Google Shape;1270;p181"/>
          <p:cNvSpPr/>
          <p:nvPr/>
        </p:nvSpPr>
        <p:spPr>
          <a:xfrm>
            <a:off x="1172527" y="1471692"/>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sp>
        <p:nvSpPr>
          <p:cNvPr id="1271" name="Google Shape;1271;p181"/>
          <p:cNvSpPr txBox="1"/>
          <p:nvPr>
            <p:ph type="title"/>
          </p:nvPr>
        </p:nvSpPr>
        <p:spPr>
          <a:xfrm>
            <a:off x="3750532" y="3106328"/>
            <a:ext cx="1608000" cy="477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accent6"/>
                </a:solidFill>
                <a:latin typeface="Optimistic Display"/>
                <a:ea typeface="Optimistic Display"/>
                <a:cs typeface="Optimistic Display"/>
                <a:sym typeface="Optimistic Display"/>
              </a:rPr>
              <a:t>More Complexity</a:t>
            </a:r>
            <a:endParaRPr b="1" sz="1100">
              <a:solidFill>
                <a:schemeClr val="accent6"/>
              </a:solidFill>
              <a:latin typeface="Optimistic Display"/>
              <a:ea typeface="Optimistic Display"/>
              <a:cs typeface="Optimistic Display"/>
              <a:sym typeface="Optimistic Display"/>
            </a:endParaRPr>
          </a:p>
        </p:txBody>
      </p:sp>
      <p:sp>
        <p:nvSpPr>
          <p:cNvPr id="1272" name="Google Shape;1272;p181"/>
          <p:cNvSpPr/>
          <p:nvPr/>
        </p:nvSpPr>
        <p:spPr>
          <a:xfrm>
            <a:off x="3750534" y="1471692"/>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sp>
        <p:nvSpPr>
          <p:cNvPr id="1273" name="Google Shape;1273;p181"/>
          <p:cNvSpPr txBox="1"/>
          <p:nvPr>
            <p:ph type="title"/>
          </p:nvPr>
        </p:nvSpPr>
        <p:spPr>
          <a:xfrm>
            <a:off x="6328500" y="3106328"/>
            <a:ext cx="1608000" cy="477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accent6"/>
                </a:solidFill>
                <a:latin typeface="Optimistic Display"/>
                <a:ea typeface="Optimistic Display"/>
                <a:cs typeface="Optimistic Display"/>
                <a:sym typeface="Optimistic Display"/>
              </a:rPr>
              <a:t>More Alignment</a:t>
            </a:r>
            <a:endParaRPr b="1" sz="1100">
              <a:solidFill>
                <a:schemeClr val="accent6"/>
              </a:solidFill>
              <a:latin typeface="Optimistic Display"/>
              <a:ea typeface="Optimistic Display"/>
              <a:cs typeface="Optimistic Display"/>
              <a:sym typeface="Optimistic Display"/>
            </a:endParaRPr>
          </a:p>
        </p:txBody>
      </p:sp>
      <p:sp>
        <p:nvSpPr>
          <p:cNvPr id="1274" name="Google Shape;1274;p181"/>
          <p:cNvSpPr txBox="1"/>
          <p:nvPr>
            <p:ph idx="1" type="body"/>
          </p:nvPr>
        </p:nvSpPr>
        <p:spPr>
          <a:xfrm>
            <a:off x="6176087" y="3551200"/>
            <a:ext cx="2051400" cy="624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An increase in various gSheet trackers has made it difficult to align around a single-source-of-truth</a:t>
            </a:r>
            <a:endParaRPr/>
          </a:p>
        </p:txBody>
      </p:sp>
      <p:sp>
        <p:nvSpPr>
          <p:cNvPr id="1275" name="Google Shape;1275;p181"/>
          <p:cNvSpPr txBox="1"/>
          <p:nvPr/>
        </p:nvSpPr>
        <p:spPr>
          <a:xfrm>
            <a:off x="371375" y="803888"/>
            <a:ext cx="84228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latin typeface="Optimistic Text"/>
                <a:ea typeface="Optimistic Text"/>
                <a:cs typeface="Optimistic Text"/>
                <a:sym typeface="Optimistic Text"/>
              </a:rPr>
              <a:t>Why do we need a </a:t>
            </a:r>
            <a:r>
              <a:rPr b="1" lang="en" sz="1800">
                <a:solidFill>
                  <a:schemeClr val="accent6"/>
                </a:solidFill>
                <a:latin typeface="Optimistic Text"/>
                <a:ea typeface="Optimistic Text"/>
                <a:cs typeface="Optimistic Text"/>
                <a:sym typeface="Optimistic Text"/>
              </a:rPr>
              <a:t>CRM for RL &amp; AI </a:t>
            </a:r>
            <a:r>
              <a:rPr b="1" lang="en" sz="1800">
                <a:solidFill>
                  <a:schemeClr val="accent6"/>
                </a:solidFill>
                <a:latin typeface="Optimistic Text"/>
                <a:ea typeface="Optimistic Text"/>
                <a:cs typeface="Optimistic Text"/>
                <a:sym typeface="Optimistic Text"/>
              </a:rPr>
              <a:t>Partnerships</a:t>
            </a:r>
            <a:r>
              <a:rPr lang="en" sz="1800">
                <a:solidFill>
                  <a:schemeClr val="accent5"/>
                </a:solidFill>
                <a:latin typeface="Optimistic Text"/>
                <a:ea typeface="Optimistic Text"/>
                <a:cs typeface="Optimistic Text"/>
                <a:sym typeface="Optimistic Text"/>
              </a:rPr>
              <a:t> (and LlamaX in particular)?</a:t>
            </a:r>
            <a:endParaRPr b="1" sz="1800">
              <a:solidFill>
                <a:schemeClr val="accent6"/>
              </a:solidFill>
              <a:latin typeface="Optimistic Text"/>
              <a:ea typeface="Optimistic Text"/>
              <a:cs typeface="Optimistic Text"/>
              <a:sym typeface="Optimistic Text"/>
            </a:endParaRPr>
          </a:p>
        </p:txBody>
      </p:sp>
      <p:pic>
        <p:nvPicPr>
          <p:cNvPr id="1276" name="Google Shape;1276;p181"/>
          <p:cNvPicPr preferRelativeResize="0"/>
          <p:nvPr/>
        </p:nvPicPr>
        <p:blipFill>
          <a:blip r:embed="rId3">
            <a:alphaModFix/>
          </a:blip>
          <a:stretch>
            <a:fillRect/>
          </a:stretch>
        </p:blipFill>
        <p:spPr>
          <a:xfrm>
            <a:off x="1606538" y="1892775"/>
            <a:ext cx="739950" cy="739950"/>
          </a:xfrm>
          <a:prstGeom prst="rect">
            <a:avLst/>
          </a:prstGeom>
          <a:noFill/>
          <a:ln>
            <a:noFill/>
          </a:ln>
        </p:spPr>
      </p:pic>
      <p:pic>
        <p:nvPicPr>
          <p:cNvPr id="1277" name="Google Shape;1277;p181"/>
          <p:cNvPicPr preferRelativeResize="0"/>
          <p:nvPr/>
        </p:nvPicPr>
        <p:blipFill>
          <a:blip r:embed="rId4">
            <a:alphaModFix/>
          </a:blip>
          <a:stretch>
            <a:fillRect/>
          </a:stretch>
        </p:blipFill>
        <p:spPr>
          <a:xfrm>
            <a:off x="4071163" y="1779388"/>
            <a:ext cx="966725" cy="966725"/>
          </a:xfrm>
          <a:prstGeom prst="rect">
            <a:avLst/>
          </a:prstGeom>
          <a:noFill/>
          <a:ln>
            <a:noFill/>
          </a:ln>
        </p:spPr>
      </p:pic>
      <p:pic>
        <p:nvPicPr>
          <p:cNvPr id="1278" name="Google Shape;1278;p181"/>
          <p:cNvPicPr preferRelativeResize="0"/>
          <p:nvPr/>
        </p:nvPicPr>
        <p:blipFill>
          <a:blip r:embed="rId5">
            <a:alphaModFix/>
          </a:blip>
          <a:stretch>
            <a:fillRect/>
          </a:stretch>
        </p:blipFill>
        <p:spPr>
          <a:xfrm>
            <a:off x="6705813" y="1836075"/>
            <a:ext cx="853350" cy="853350"/>
          </a:xfrm>
          <a:prstGeom prst="rect">
            <a:avLst/>
          </a:prstGeom>
          <a:noFill/>
          <a:ln>
            <a:noFill/>
          </a:ln>
        </p:spPr>
      </p:pic>
      <p:sp>
        <p:nvSpPr>
          <p:cNvPr id="1279" name="Google Shape;1279;p181"/>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01	CONTEXT</a:t>
            </a:r>
            <a:endParaRPr/>
          </a:p>
        </p:txBody>
      </p:sp>
      <p:sp>
        <p:nvSpPr>
          <p:cNvPr id="1280" name="Google Shape;1280;p181"/>
          <p:cNvSpPr txBox="1"/>
          <p:nvPr>
            <p:ph idx="1" type="body"/>
          </p:nvPr>
        </p:nvSpPr>
        <p:spPr>
          <a:xfrm>
            <a:off x="3530411" y="3521525"/>
            <a:ext cx="2083200" cy="624300"/>
          </a:xfrm>
          <a:prstGeom prst="rect">
            <a:avLst/>
          </a:prstGeom>
        </p:spPr>
        <p:txBody>
          <a:bodyPr anchorCtr="0" anchor="t" bIns="0" lIns="0" spcFirstLastPara="1" rIns="0" wrap="square" tIns="0">
            <a:noAutofit/>
          </a:bodyPr>
          <a:lstStyle/>
          <a:p>
            <a:pPr indent="0" lvl="0" marL="0" rtl="0" algn="ctr">
              <a:spcBef>
                <a:spcPts val="0"/>
              </a:spcBef>
              <a:spcAft>
                <a:spcPts val="500"/>
              </a:spcAft>
              <a:buNone/>
            </a:pPr>
            <a:r>
              <a:rPr lang="en"/>
              <a:t>With the emergence of AI, there are now multiple touch points with a single partner across multiple teams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grpSp>
        <p:nvGrpSpPr>
          <p:cNvPr id="1285" name="Google Shape;1285;p182"/>
          <p:cNvGrpSpPr/>
          <p:nvPr/>
        </p:nvGrpSpPr>
        <p:grpSpPr>
          <a:xfrm>
            <a:off x="6681950" y="2338650"/>
            <a:ext cx="2112313" cy="618600"/>
            <a:chOff x="5628125" y="5143500"/>
            <a:chExt cx="4224625" cy="1237200"/>
          </a:xfrm>
        </p:grpSpPr>
        <p:sp>
          <p:nvSpPr>
            <p:cNvPr id="1286" name="Google Shape;1286;p182"/>
            <p:cNvSpPr/>
            <p:nvPr/>
          </p:nvSpPr>
          <p:spPr>
            <a:xfrm>
              <a:off x="5628125" y="5143500"/>
              <a:ext cx="4224600" cy="1237200"/>
            </a:xfrm>
            <a:prstGeom prst="roundRect">
              <a:avLst>
                <a:gd fmla="val 17023" name="adj"/>
              </a:avLst>
            </a:prstGeom>
            <a:solidFill>
              <a:schemeClr val="accent3"/>
            </a:solidFill>
            <a:ln>
              <a:noFill/>
            </a:ln>
            <a:effectLst>
              <a:outerShdw blurRad="57150" rotWithShape="0" algn="bl" dir="5400000" dist="19050">
                <a:srgbClr val="000000">
                  <a:alpha val="50000"/>
                </a:srgbClr>
              </a:outerShdw>
            </a:effectLst>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300"/>
                <a:buFont typeface="Arial"/>
                <a:buNone/>
              </a:pPr>
              <a:r>
                <a:t/>
              </a:r>
              <a:endParaRPr sz="900">
                <a:solidFill>
                  <a:schemeClr val="lt2"/>
                </a:solidFill>
                <a:latin typeface="Optimistic Text"/>
                <a:ea typeface="Optimistic Text"/>
                <a:cs typeface="Optimistic Text"/>
                <a:sym typeface="Optimistic Text"/>
              </a:endParaRPr>
            </a:p>
          </p:txBody>
        </p:sp>
        <p:sp>
          <p:nvSpPr>
            <p:cNvPr id="1287" name="Google Shape;1287;p182"/>
            <p:cNvSpPr txBox="1"/>
            <p:nvPr/>
          </p:nvSpPr>
          <p:spPr>
            <a:xfrm>
              <a:off x="6681750" y="5143500"/>
              <a:ext cx="3171000" cy="1237200"/>
            </a:xfrm>
            <a:prstGeom prst="rect">
              <a:avLst/>
            </a:prstGeom>
            <a:noFill/>
            <a:ln>
              <a:noFill/>
            </a:ln>
            <a:effectLst>
              <a:outerShdw blurRad="57150" rotWithShape="0" algn="bl" dir="5400000" dist="19050">
                <a:srgbClr val="000000">
                  <a:alpha val="50000"/>
                </a:srgbClr>
              </a:outerShdw>
            </a:effectLst>
          </p:spPr>
          <p:txBody>
            <a:bodyPr anchorCtr="0" anchor="ctr" bIns="45725" lIns="45725" spcFirstLastPara="1" rIns="45725" wrap="square" tIns="91450">
              <a:noAutofit/>
            </a:bodyPr>
            <a:lstStyle/>
            <a:p>
              <a:pPr indent="0" lvl="0" marL="177800" rtl="0" algn="l">
                <a:spcBef>
                  <a:spcPts val="0"/>
                </a:spcBef>
                <a:spcAft>
                  <a:spcPts val="0"/>
                </a:spcAft>
                <a:buNone/>
              </a:pPr>
              <a:r>
                <a:rPr b="1" lang="en" sz="1200">
                  <a:solidFill>
                    <a:schemeClr val="accent5"/>
                  </a:solidFill>
                  <a:latin typeface="Optimistic Text"/>
                  <a:ea typeface="Optimistic Text"/>
                  <a:cs typeface="Optimistic Text"/>
                  <a:sym typeface="Optimistic Text"/>
                </a:rPr>
                <a:t>Contacts</a:t>
              </a:r>
              <a:endParaRPr b="1" sz="1200">
                <a:solidFill>
                  <a:schemeClr val="accent5"/>
                </a:solidFill>
                <a:latin typeface="Optimistic Text"/>
                <a:ea typeface="Optimistic Text"/>
                <a:cs typeface="Optimistic Text"/>
                <a:sym typeface="Optimistic Text"/>
              </a:endParaRPr>
            </a:p>
          </p:txBody>
        </p:sp>
        <p:grpSp>
          <p:nvGrpSpPr>
            <p:cNvPr id="1288" name="Google Shape;1288;p182"/>
            <p:cNvGrpSpPr/>
            <p:nvPr/>
          </p:nvGrpSpPr>
          <p:grpSpPr>
            <a:xfrm>
              <a:off x="5953260" y="5468790"/>
              <a:ext cx="757930" cy="586620"/>
              <a:chOff x="1540330" y="3442390"/>
              <a:chExt cx="757930" cy="586620"/>
            </a:xfrm>
          </p:grpSpPr>
          <p:sp>
            <p:nvSpPr>
              <p:cNvPr id="1289" name="Google Shape;1289;p182"/>
              <p:cNvSpPr/>
              <p:nvPr/>
            </p:nvSpPr>
            <p:spPr>
              <a:xfrm>
                <a:off x="1946710" y="3653300"/>
                <a:ext cx="219960" cy="82420"/>
              </a:xfrm>
              <a:custGeom>
                <a:rect b="b" l="l" r="r" t="t"/>
                <a:pathLst>
                  <a:path extrusionOk="0" h="8242" w="21996">
                    <a:moveTo>
                      <a:pt x="18795" y="8242"/>
                    </a:moveTo>
                    <a:lnTo>
                      <a:pt x="3213" y="8242"/>
                    </a:lnTo>
                    <a:cubicBezTo>
                      <a:pt x="1435" y="8242"/>
                      <a:pt x="0" y="6807"/>
                      <a:pt x="0" y="5041"/>
                    </a:cubicBezTo>
                    <a:lnTo>
                      <a:pt x="0" y="3200"/>
                    </a:lnTo>
                    <a:cubicBezTo>
                      <a:pt x="0" y="1435"/>
                      <a:pt x="1435" y="0"/>
                      <a:pt x="3213" y="0"/>
                    </a:cubicBezTo>
                    <a:lnTo>
                      <a:pt x="18795" y="0"/>
                    </a:lnTo>
                    <a:cubicBezTo>
                      <a:pt x="20561" y="0"/>
                      <a:pt x="21996" y="1435"/>
                      <a:pt x="21996" y="3200"/>
                    </a:cubicBezTo>
                    <a:lnTo>
                      <a:pt x="21996" y="5041"/>
                    </a:lnTo>
                    <a:cubicBezTo>
                      <a:pt x="21996" y="6807"/>
                      <a:pt x="20561" y="8242"/>
                      <a:pt x="18795" y="8242"/>
                    </a:cubicBezTo>
                    <a:close/>
                    <a:moveTo>
                      <a:pt x="3213" y="2743"/>
                    </a:moveTo>
                    <a:cubicBezTo>
                      <a:pt x="2959" y="2743"/>
                      <a:pt x="2755" y="2946"/>
                      <a:pt x="2755" y="3200"/>
                    </a:cubicBezTo>
                    <a:lnTo>
                      <a:pt x="2755" y="5041"/>
                    </a:lnTo>
                    <a:cubicBezTo>
                      <a:pt x="2755" y="5295"/>
                      <a:pt x="2959" y="5499"/>
                      <a:pt x="3213" y="5499"/>
                    </a:cubicBezTo>
                    <a:lnTo>
                      <a:pt x="18795" y="5499"/>
                    </a:lnTo>
                    <a:cubicBezTo>
                      <a:pt x="19050" y="5499"/>
                      <a:pt x="19253" y="5295"/>
                      <a:pt x="19253" y="5041"/>
                    </a:cubicBezTo>
                    <a:lnTo>
                      <a:pt x="19253" y="3200"/>
                    </a:lnTo>
                    <a:cubicBezTo>
                      <a:pt x="19253" y="2946"/>
                      <a:pt x="19050" y="2743"/>
                      <a:pt x="18795"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0" name="Google Shape;1290;p182"/>
              <p:cNvSpPr/>
              <p:nvPr/>
            </p:nvSpPr>
            <p:spPr>
              <a:xfrm>
                <a:off x="1946780" y="3790720"/>
                <a:ext cx="274950" cy="27557"/>
              </a:xfrm>
              <a:custGeom>
                <a:rect b="b" l="l" r="r" t="t"/>
                <a:pathLst>
                  <a:path extrusionOk="0" h="2755" w="27495">
                    <a:moveTo>
                      <a:pt x="27038" y="2755"/>
                    </a:moveTo>
                    <a:lnTo>
                      <a:pt x="457" y="2755"/>
                    </a:lnTo>
                    <a:cubicBezTo>
                      <a:pt x="203" y="2755"/>
                      <a:pt x="0" y="2539"/>
                      <a:pt x="0" y="2298"/>
                    </a:cubicBezTo>
                    <a:lnTo>
                      <a:pt x="0" y="457"/>
                    </a:lnTo>
                    <a:cubicBezTo>
                      <a:pt x="0" y="203"/>
                      <a:pt x="203" y="0"/>
                      <a:pt x="457" y="0"/>
                    </a:cubicBezTo>
                    <a:lnTo>
                      <a:pt x="27038" y="0"/>
                    </a:lnTo>
                    <a:cubicBezTo>
                      <a:pt x="27292" y="0"/>
                      <a:pt x="27495" y="203"/>
                      <a:pt x="27495" y="457"/>
                    </a:cubicBezTo>
                    <a:lnTo>
                      <a:pt x="27495" y="2298"/>
                    </a:lnTo>
                    <a:cubicBezTo>
                      <a:pt x="27495" y="2539"/>
                      <a:pt x="27292" y="2755"/>
                      <a:pt x="27038" y="2755"/>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1" name="Google Shape;1291;p182"/>
              <p:cNvSpPr/>
              <p:nvPr/>
            </p:nvSpPr>
            <p:spPr>
              <a:xfrm>
                <a:off x="1946780" y="3854970"/>
                <a:ext cx="274950" cy="27430"/>
              </a:xfrm>
              <a:custGeom>
                <a:rect b="b" l="l" r="r" t="t"/>
                <a:pathLst>
                  <a:path extrusionOk="0" h="2743" w="27495">
                    <a:moveTo>
                      <a:pt x="27038" y="2743"/>
                    </a:moveTo>
                    <a:lnTo>
                      <a:pt x="457" y="2743"/>
                    </a:lnTo>
                    <a:cubicBezTo>
                      <a:pt x="203" y="2743"/>
                      <a:pt x="0" y="2540"/>
                      <a:pt x="0" y="2285"/>
                    </a:cubicBezTo>
                    <a:lnTo>
                      <a:pt x="0" y="457"/>
                    </a:lnTo>
                    <a:cubicBezTo>
                      <a:pt x="0" y="203"/>
                      <a:pt x="203" y="0"/>
                      <a:pt x="457" y="0"/>
                    </a:cubicBezTo>
                    <a:lnTo>
                      <a:pt x="27038" y="0"/>
                    </a:lnTo>
                    <a:cubicBezTo>
                      <a:pt x="27292" y="0"/>
                      <a:pt x="27495" y="203"/>
                      <a:pt x="27495" y="457"/>
                    </a:cubicBezTo>
                    <a:lnTo>
                      <a:pt x="27495" y="2285"/>
                    </a:lnTo>
                    <a:cubicBezTo>
                      <a:pt x="27495" y="2540"/>
                      <a:pt x="27292" y="2743"/>
                      <a:pt x="27038"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2" name="Google Shape;1292;p182"/>
              <p:cNvSpPr/>
              <p:nvPr/>
            </p:nvSpPr>
            <p:spPr>
              <a:xfrm>
                <a:off x="1946780" y="3919150"/>
                <a:ext cx="119120" cy="27430"/>
              </a:xfrm>
              <a:custGeom>
                <a:rect b="b" l="l" r="r" t="t"/>
                <a:pathLst>
                  <a:path extrusionOk="0" h="2743" w="11912">
                    <a:moveTo>
                      <a:pt x="11455" y="2743"/>
                    </a:moveTo>
                    <a:lnTo>
                      <a:pt x="457" y="2743"/>
                    </a:lnTo>
                    <a:cubicBezTo>
                      <a:pt x="203" y="2743"/>
                      <a:pt x="0" y="2540"/>
                      <a:pt x="0" y="2285"/>
                    </a:cubicBezTo>
                    <a:lnTo>
                      <a:pt x="0" y="444"/>
                    </a:lnTo>
                    <a:cubicBezTo>
                      <a:pt x="0" y="203"/>
                      <a:pt x="203" y="0"/>
                      <a:pt x="457" y="0"/>
                    </a:cubicBezTo>
                    <a:lnTo>
                      <a:pt x="11455" y="0"/>
                    </a:lnTo>
                    <a:cubicBezTo>
                      <a:pt x="11709" y="0"/>
                      <a:pt x="11912" y="203"/>
                      <a:pt x="11912" y="444"/>
                    </a:cubicBezTo>
                    <a:lnTo>
                      <a:pt x="11912" y="2285"/>
                    </a:lnTo>
                    <a:cubicBezTo>
                      <a:pt x="11912" y="2540"/>
                      <a:pt x="11709" y="2743"/>
                      <a:pt x="11455"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3" name="Google Shape;1293;p182"/>
              <p:cNvSpPr/>
              <p:nvPr/>
            </p:nvSpPr>
            <p:spPr>
              <a:xfrm>
                <a:off x="2102610" y="3919150"/>
                <a:ext cx="119120" cy="27430"/>
              </a:xfrm>
              <a:custGeom>
                <a:rect b="b" l="l" r="r" t="t"/>
                <a:pathLst>
                  <a:path extrusionOk="0" h="2743" w="11912">
                    <a:moveTo>
                      <a:pt x="11455" y="2743"/>
                    </a:moveTo>
                    <a:lnTo>
                      <a:pt x="457" y="2743"/>
                    </a:lnTo>
                    <a:cubicBezTo>
                      <a:pt x="203" y="2743"/>
                      <a:pt x="0" y="2540"/>
                      <a:pt x="0" y="2285"/>
                    </a:cubicBezTo>
                    <a:lnTo>
                      <a:pt x="0" y="444"/>
                    </a:lnTo>
                    <a:cubicBezTo>
                      <a:pt x="0" y="203"/>
                      <a:pt x="203" y="0"/>
                      <a:pt x="457" y="0"/>
                    </a:cubicBezTo>
                    <a:lnTo>
                      <a:pt x="11455" y="0"/>
                    </a:lnTo>
                    <a:cubicBezTo>
                      <a:pt x="11709" y="0"/>
                      <a:pt x="11912" y="203"/>
                      <a:pt x="11912" y="444"/>
                    </a:cubicBezTo>
                    <a:lnTo>
                      <a:pt x="11912" y="2285"/>
                    </a:lnTo>
                    <a:cubicBezTo>
                      <a:pt x="11912" y="2540"/>
                      <a:pt x="11709" y="2743"/>
                      <a:pt x="11455"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4" name="Google Shape;1294;p182"/>
              <p:cNvSpPr/>
              <p:nvPr/>
            </p:nvSpPr>
            <p:spPr>
              <a:xfrm>
                <a:off x="1685540" y="3644060"/>
                <a:ext cx="155700" cy="154170"/>
              </a:xfrm>
              <a:custGeom>
                <a:rect b="b" l="l" r="r" t="t"/>
                <a:pathLst>
                  <a:path extrusionOk="0" h="15417" w="15570">
                    <a:moveTo>
                      <a:pt x="7924" y="15417"/>
                    </a:moveTo>
                    <a:lnTo>
                      <a:pt x="7658" y="15417"/>
                    </a:lnTo>
                    <a:cubicBezTo>
                      <a:pt x="5676" y="15417"/>
                      <a:pt x="3924" y="14808"/>
                      <a:pt x="2578" y="13665"/>
                    </a:cubicBezTo>
                    <a:cubicBezTo>
                      <a:pt x="914" y="12255"/>
                      <a:pt x="0" y="10147"/>
                      <a:pt x="0" y="7708"/>
                    </a:cubicBezTo>
                    <a:cubicBezTo>
                      <a:pt x="0" y="3175"/>
                      <a:pt x="3149" y="0"/>
                      <a:pt x="7658" y="0"/>
                    </a:cubicBezTo>
                    <a:lnTo>
                      <a:pt x="7924" y="0"/>
                    </a:lnTo>
                    <a:cubicBezTo>
                      <a:pt x="12420" y="0"/>
                      <a:pt x="15570" y="3175"/>
                      <a:pt x="15570" y="7708"/>
                    </a:cubicBezTo>
                    <a:cubicBezTo>
                      <a:pt x="15570" y="10121"/>
                      <a:pt x="14681" y="12217"/>
                      <a:pt x="13042" y="13614"/>
                    </a:cubicBezTo>
                    <a:cubicBezTo>
                      <a:pt x="11696" y="14795"/>
                      <a:pt x="9918" y="15417"/>
                      <a:pt x="7924" y="15417"/>
                    </a:cubicBezTo>
                    <a:close/>
                    <a:moveTo>
                      <a:pt x="7658" y="2755"/>
                    </a:moveTo>
                    <a:cubicBezTo>
                      <a:pt x="4673" y="2755"/>
                      <a:pt x="2755" y="4698"/>
                      <a:pt x="2755" y="7708"/>
                    </a:cubicBezTo>
                    <a:cubicBezTo>
                      <a:pt x="2755" y="9321"/>
                      <a:pt x="3327" y="10693"/>
                      <a:pt x="4356" y="11569"/>
                    </a:cubicBezTo>
                    <a:cubicBezTo>
                      <a:pt x="5207" y="12280"/>
                      <a:pt x="6337" y="12661"/>
                      <a:pt x="7658" y="12661"/>
                    </a:cubicBezTo>
                    <a:lnTo>
                      <a:pt x="7924" y="12661"/>
                    </a:lnTo>
                    <a:cubicBezTo>
                      <a:pt x="9245" y="12661"/>
                      <a:pt x="10401" y="12280"/>
                      <a:pt x="11252" y="11544"/>
                    </a:cubicBezTo>
                    <a:cubicBezTo>
                      <a:pt x="12268" y="10667"/>
                      <a:pt x="12826" y="9309"/>
                      <a:pt x="12826" y="7708"/>
                    </a:cubicBezTo>
                    <a:cubicBezTo>
                      <a:pt x="12826" y="4698"/>
                      <a:pt x="10896" y="2755"/>
                      <a:pt x="7924" y="2755"/>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5" name="Google Shape;1295;p182"/>
              <p:cNvSpPr/>
              <p:nvPr/>
            </p:nvSpPr>
            <p:spPr>
              <a:xfrm>
                <a:off x="1616820" y="3770690"/>
                <a:ext cx="293240" cy="175640"/>
              </a:xfrm>
              <a:custGeom>
                <a:rect b="b" l="l" r="r" t="t"/>
                <a:pathLst>
                  <a:path extrusionOk="0" h="17564" w="29324">
                    <a:moveTo>
                      <a:pt x="28867" y="17564"/>
                    </a:moveTo>
                    <a:lnTo>
                      <a:pt x="27025" y="17564"/>
                    </a:lnTo>
                    <a:cubicBezTo>
                      <a:pt x="26784" y="17564"/>
                      <a:pt x="26581" y="17360"/>
                      <a:pt x="26581" y="17106"/>
                    </a:cubicBezTo>
                    <a:lnTo>
                      <a:pt x="26581" y="14630"/>
                    </a:lnTo>
                    <a:cubicBezTo>
                      <a:pt x="26581" y="8077"/>
                      <a:pt x="21221" y="2755"/>
                      <a:pt x="14655" y="2755"/>
                    </a:cubicBezTo>
                    <a:cubicBezTo>
                      <a:pt x="8089" y="2755"/>
                      <a:pt x="2743" y="8077"/>
                      <a:pt x="2743" y="14630"/>
                    </a:cubicBezTo>
                    <a:lnTo>
                      <a:pt x="2743" y="17106"/>
                    </a:lnTo>
                    <a:cubicBezTo>
                      <a:pt x="2743" y="17360"/>
                      <a:pt x="2539" y="17564"/>
                      <a:pt x="2285" y="17564"/>
                    </a:cubicBezTo>
                    <a:lnTo>
                      <a:pt x="457" y="17564"/>
                    </a:lnTo>
                    <a:cubicBezTo>
                      <a:pt x="203" y="17564"/>
                      <a:pt x="0" y="17360"/>
                      <a:pt x="0" y="17106"/>
                    </a:cubicBezTo>
                    <a:lnTo>
                      <a:pt x="0" y="14630"/>
                    </a:lnTo>
                    <a:cubicBezTo>
                      <a:pt x="0" y="6565"/>
                      <a:pt x="6578" y="0"/>
                      <a:pt x="14655" y="0"/>
                    </a:cubicBezTo>
                    <a:cubicBezTo>
                      <a:pt x="22745" y="0"/>
                      <a:pt x="29324" y="6565"/>
                      <a:pt x="29324" y="14630"/>
                    </a:cubicBezTo>
                    <a:lnTo>
                      <a:pt x="29324" y="17106"/>
                    </a:lnTo>
                    <a:cubicBezTo>
                      <a:pt x="29324" y="17360"/>
                      <a:pt x="29121" y="17564"/>
                      <a:pt x="28867" y="17564"/>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6" name="Google Shape;1296;p182"/>
              <p:cNvSpPr/>
              <p:nvPr/>
            </p:nvSpPr>
            <p:spPr>
              <a:xfrm>
                <a:off x="1540330" y="3534100"/>
                <a:ext cx="757930" cy="494910"/>
              </a:xfrm>
              <a:custGeom>
                <a:rect b="b" l="l" r="r" t="t"/>
                <a:pathLst>
                  <a:path extrusionOk="0" h="49491" w="75793">
                    <a:moveTo>
                      <a:pt x="74536" y="3086"/>
                    </a:moveTo>
                    <a:cubicBezTo>
                      <a:pt x="74383" y="1358"/>
                      <a:pt x="72910" y="0"/>
                      <a:pt x="71170" y="0"/>
                    </a:cubicBezTo>
                    <a:lnTo>
                      <a:pt x="44767" y="0"/>
                    </a:lnTo>
                    <a:lnTo>
                      <a:pt x="44767" y="2755"/>
                    </a:lnTo>
                    <a:lnTo>
                      <a:pt x="71170" y="2755"/>
                    </a:lnTo>
                    <a:cubicBezTo>
                      <a:pt x="71462" y="2755"/>
                      <a:pt x="71767" y="3022"/>
                      <a:pt x="71793" y="3327"/>
                    </a:cubicBezTo>
                    <a:cubicBezTo>
                      <a:pt x="73037" y="17538"/>
                      <a:pt x="73037" y="31953"/>
                      <a:pt x="71793" y="46177"/>
                    </a:cubicBezTo>
                    <a:cubicBezTo>
                      <a:pt x="71767" y="46482"/>
                      <a:pt x="71462" y="46748"/>
                      <a:pt x="71170" y="46748"/>
                    </a:cubicBezTo>
                    <a:lnTo>
                      <a:pt x="4622" y="46748"/>
                    </a:lnTo>
                    <a:cubicBezTo>
                      <a:pt x="4317" y="46748"/>
                      <a:pt x="4013" y="46482"/>
                      <a:pt x="3987" y="46177"/>
                    </a:cubicBezTo>
                    <a:cubicBezTo>
                      <a:pt x="2755" y="31953"/>
                      <a:pt x="2755" y="17538"/>
                      <a:pt x="3987" y="3327"/>
                    </a:cubicBezTo>
                    <a:cubicBezTo>
                      <a:pt x="4013" y="3022"/>
                      <a:pt x="4317" y="2755"/>
                      <a:pt x="4622" y="2755"/>
                    </a:cubicBezTo>
                    <a:lnTo>
                      <a:pt x="31940" y="2755"/>
                    </a:lnTo>
                    <a:lnTo>
                      <a:pt x="31940" y="0"/>
                    </a:lnTo>
                    <a:lnTo>
                      <a:pt x="4622" y="0"/>
                    </a:lnTo>
                    <a:cubicBezTo>
                      <a:pt x="2882" y="0"/>
                      <a:pt x="1396" y="1358"/>
                      <a:pt x="1244" y="3086"/>
                    </a:cubicBezTo>
                    <a:cubicBezTo>
                      <a:pt x="0" y="17462"/>
                      <a:pt x="0" y="32042"/>
                      <a:pt x="1244" y="46418"/>
                    </a:cubicBezTo>
                    <a:cubicBezTo>
                      <a:pt x="1396" y="48145"/>
                      <a:pt x="2882" y="49491"/>
                      <a:pt x="4622" y="49491"/>
                    </a:cubicBezTo>
                    <a:lnTo>
                      <a:pt x="71170" y="49491"/>
                    </a:lnTo>
                    <a:cubicBezTo>
                      <a:pt x="72910" y="49491"/>
                      <a:pt x="74383" y="48145"/>
                      <a:pt x="74536" y="46418"/>
                    </a:cubicBezTo>
                    <a:cubicBezTo>
                      <a:pt x="75793" y="32042"/>
                      <a:pt x="75793" y="17462"/>
                      <a:pt x="74536" y="308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297" name="Google Shape;1297;p182"/>
              <p:cNvSpPr/>
              <p:nvPr/>
            </p:nvSpPr>
            <p:spPr>
              <a:xfrm>
                <a:off x="1845890" y="3442390"/>
                <a:ext cx="155820" cy="174240"/>
              </a:xfrm>
              <a:custGeom>
                <a:rect b="b" l="l" r="r" t="t"/>
                <a:pathLst>
                  <a:path extrusionOk="0" h="17424" w="15582">
                    <a:moveTo>
                      <a:pt x="12382" y="17424"/>
                    </a:moveTo>
                    <a:lnTo>
                      <a:pt x="3213" y="17424"/>
                    </a:lnTo>
                    <a:cubicBezTo>
                      <a:pt x="1435" y="17424"/>
                      <a:pt x="0" y="15989"/>
                      <a:pt x="0" y="14211"/>
                    </a:cubicBezTo>
                    <a:lnTo>
                      <a:pt x="0" y="3213"/>
                    </a:lnTo>
                    <a:cubicBezTo>
                      <a:pt x="0" y="1435"/>
                      <a:pt x="1435" y="0"/>
                      <a:pt x="3213" y="0"/>
                    </a:cubicBezTo>
                    <a:lnTo>
                      <a:pt x="12382" y="0"/>
                    </a:lnTo>
                    <a:cubicBezTo>
                      <a:pt x="14147" y="0"/>
                      <a:pt x="15582" y="1435"/>
                      <a:pt x="15582" y="3213"/>
                    </a:cubicBezTo>
                    <a:lnTo>
                      <a:pt x="15582" y="14211"/>
                    </a:lnTo>
                    <a:cubicBezTo>
                      <a:pt x="15582" y="15989"/>
                      <a:pt x="14147" y="17424"/>
                      <a:pt x="12382" y="17424"/>
                    </a:cubicBezTo>
                    <a:close/>
                    <a:moveTo>
                      <a:pt x="3213" y="2755"/>
                    </a:moveTo>
                    <a:cubicBezTo>
                      <a:pt x="2959" y="2755"/>
                      <a:pt x="2755" y="2959"/>
                      <a:pt x="2755" y="3213"/>
                    </a:cubicBezTo>
                    <a:lnTo>
                      <a:pt x="2755" y="14211"/>
                    </a:lnTo>
                    <a:cubicBezTo>
                      <a:pt x="2755" y="14465"/>
                      <a:pt x="2959" y="14668"/>
                      <a:pt x="3213" y="14668"/>
                    </a:cubicBezTo>
                    <a:lnTo>
                      <a:pt x="12382" y="14668"/>
                    </a:lnTo>
                    <a:cubicBezTo>
                      <a:pt x="12623" y="14668"/>
                      <a:pt x="12839" y="14465"/>
                      <a:pt x="12839" y="14211"/>
                    </a:cubicBezTo>
                    <a:lnTo>
                      <a:pt x="12839" y="3213"/>
                    </a:lnTo>
                    <a:cubicBezTo>
                      <a:pt x="12839" y="2959"/>
                      <a:pt x="12623" y="2755"/>
                      <a:pt x="12382" y="2755"/>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grpSp>
      </p:grpSp>
      <p:grpSp>
        <p:nvGrpSpPr>
          <p:cNvPr id="1298" name="Google Shape;1298;p182"/>
          <p:cNvGrpSpPr/>
          <p:nvPr/>
        </p:nvGrpSpPr>
        <p:grpSpPr>
          <a:xfrm>
            <a:off x="349731" y="2338650"/>
            <a:ext cx="2112313" cy="618600"/>
            <a:chOff x="10556675" y="5143500"/>
            <a:chExt cx="4224625" cy="1237200"/>
          </a:xfrm>
        </p:grpSpPr>
        <p:sp>
          <p:nvSpPr>
            <p:cNvPr id="1299" name="Google Shape;1299;p182"/>
            <p:cNvSpPr/>
            <p:nvPr/>
          </p:nvSpPr>
          <p:spPr>
            <a:xfrm>
              <a:off x="10556675" y="5143500"/>
              <a:ext cx="4224600" cy="1237200"/>
            </a:xfrm>
            <a:prstGeom prst="roundRect">
              <a:avLst>
                <a:gd fmla="val 17023" name="adj"/>
              </a:avLst>
            </a:prstGeom>
            <a:solidFill>
              <a:schemeClr val="accent3"/>
            </a:solidFill>
            <a:ln>
              <a:noFill/>
            </a:ln>
            <a:effectLst>
              <a:outerShdw blurRad="57150" rotWithShape="0" algn="bl" dir="5400000" dist="19050">
                <a:srgbClr val="000000">
                  <a:alpha val="50000"/>
                </a:srgbClr>
              </a:outerShdw>
            </a:effectLst>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300"/>
                <a:buFont typeface="Arial"/>
                <a:buNone/>
              </a:pPr>
              <a:r>
                <a:t/>
              </a:r>
              <a:endParaRPr sz="900">
                <a:solidFill>
                  <a:schemeClr val="lt2"/>
                </a:solidFill>
                <a:latin typeface="Optimistic Text"/>
                <a:ea typeface="Optimistic Text"/>
                <a:cs typeface="Optimistic Text"/>
                <a:sym typeface="Optimistic Text"/>
              </a:endParaRPr>
            </a:p>
          </p:txBody>
        </p:sp>
        <p:sp>
          <p:nvSpPr>
            <p:cNvPr id="1300" name="Google Shape;1300;p182"/>
            <p:cNvSpPr txBox="1"/>
            <p:nvPr/>
          </p:nvSpPr>
          <p:spPr>
            <a:xfrm>
              <a:off x="11610300" y="5143500"/>
              <a:ext cx="3171000" cy="1237200"/>
            </a:xfrm>
            <a:prstGeom prst="rect">
              <a:avLst/>
            </a:prstGeom>
            <a:noFill/>
            <a:ln>
              <a:noFill/>
            </a:ln>
            <a:effectLst>
              <a:outerShdw blurRad="57150" rotWithShape="0" algn="bl" dir="5400000" dist="19050">
                <a:srgbClr val="000000">
                  <a:alpha val="50000"/>
                </a:srgbClr>
              </a:outerShdw>
            </a:effectLst>
          </p:spPr>
          <p:txBody>
            <a:bodyPr anchorCtr="0" anchor="ctr" bIns="45725" lIns="45725" spcFirstLastPara="1" rIns="45725" wrap="square" tIns="91450">
              <a:noAutofit/>
            </a:bodyPr>
            <a:lstStyle/>
            <a:p>
              <a:pPr indent="0" lvl="0" marL="177800" rtl="0" algn="l">
                <a:spcBef>
                  <a:spcPts val="0"/>
                </a:spcBef>
                <a:spcAft>
                  <a:spcPts val="0"/>
                </a:spcAft>
                <a:buNone/>
              </a:pPr>
              <a:r>
                <a:rPr b="1" lang="en" sz="1200">
                  <a:solidFill>
                    <a:schemeClr val="accent5"/>
                  </a:solidFill>
                  <a:latin typeface="Optimistic Text"/>
                  <a:ea typeface="Optimistic Text"/>
                  <a:cs typeface="Optimistic Text"/>
                  <a:sym typeface="Optimistic Text"/>
                </a:rPr>
                <a:t>Pipeline</a:t>
              </a:r>
              <a:endParaRPr b="1" sz="1200">
                <a:solidFill>
                  <a:schemeClr val="accent5"/>
                </a:solidFill>
                <a:latin typeface="Optimistic Text"/>
                <a:ea typeface="Optimistic Text"/>
                <a:cs typeface="Optimistic Text"/>
                <a:sym typeface="Optimistic Text"/>
              </a:endParaRPr>
            </a:p>
          </p:txBody>
        </p:sp>
        <p:grpSp>
          <p:nvGrpSpPr>
            <p:cNvPr id="1301" name="Google Shape;1301;p182"/>
            <p:cNvGrpSpPr/>
            <p:nvPr/>
          </p:nvGrpSpPr>
          <p:grpSpPr>
            <a:xfrm>
              <a:off x="10896185" y="5410946"/>
              <a:ext cx="729280" cy="702300"/>
              <a:chOff x="1622817" y="343325"/>
              <a:chExt cx="72928" cy="70230"/>
            </a:xfrm>
          </p:grpSpPr>
          <p:sp>
            <p:nvSpPr>
              <p:cNvPr id="1302" name="Google Shape;1302;p182"/>
              <p:cNvSpPr/>
              <p:nvPr/>
            </p:nvSpPr>
            <p:spPr>
              <a:xfrm>
                <a:off x="1647831" y="372661"/>
                <a:ext cx="10071" cy="10083"/>
              </a:xfrm>
              <a:custGeom>
                <a:rect b="b" l="l" r="r" t="t"/>
                <a:pathLst>
                  <a:path extrusionOk="0" h="10083" w="10071">
                    <a:moveTo>
                      <a:pt x="5041" y="10083"/>
                    </a:moveTo>
                    <a:cubicBezTo>
                      <a:pt x="2247" y="10083"/>
                      <a:pt x="0" y="7810"/>
                      <a:pt x="0" y="5041"/>
                    </a:cubicBezTo>
                    <a:cubicBezTo>
                      <a:pt x="0" y="2260"/>
                      <a:pt x="2247" y="0"/>
                      <a:pt x="5041" y="0"/>
                    </a:cubicBezTo>
                    <a:cubicBezTo>
                      <a:pt x="7823" y="0"/>
                      <a:pt x="10071" y="2260"/>
                      <a:pt x="10071" y="5041"/>
                    </a:cubicBezTo>
                    <a:cubicBezTo>
                      <a:pt x="10071" y="7810"/>
                      <a:pt x="7823" y="10083"/>
                      <a:pt x="5041" y="10083"/>
                    </a:cubicBezTo>
                    <a:close/>
                    <a:moveTo>
                      <a:pt x="5041" y="2743"/>
                    </a:moveTo>
                    <a:cubicBezTo>
                      <a:pt x="3771" y="2743"/>
                      <a:pt x="2743" y="3771"/>
                      <a:pt x="2743" y="5041"/>
                    </a:cubicBezTo>
                    <a:cubicBezTo>
                      <a:pt x="2743" y="6299"/>
                      <a:pt x="3771" y="7327"/>
                      <a:pt x="5041" y="7327"/>
                    </a:cubicBezTo>
                    <a:cubicBezTo>
                      <a:pt x="6299" y="7327"/>
                      <a:pt x="7327" y="6299"/>
                      <a:pt x="7327" y="5041"/>
                    </a:cubicBezTo>
                    <a:cubicBezTo>
                      <a:pt x="7327" y="3771"/>
                      <a:pt x="6299" y="2743"/>
                      <a:pt x="5041"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03" name="Google Shape;1303;p182"/>
              <p:cNvSpPr/>
              <p:nvPr/>
            </p:nvSpPr>
            <p:spPr>
              <a:xfrm>
                <a:off x="1634994" y="372661"/>
                <a:ext cx="10071" cy="10083"/>
              </a:xfrm>
              <a:custGeom>
                <a:rect b="b" l="l" r="r" t="t"/>
                <a:pathLst>
                  <a:path extrusionOk="0" h="10083" w="10071">
                    <a:moveTo>
                      <a:pt x="5041" y="10083"/>
                    </a:moveTo>
                    <a:cubicBezTo>
                      <a:pt x="2260" y="10083"/>
                      <a:pt x="0" y="7810"/>
                      <a:pt x="0" y="5041"/>
                    </a:cubicBezTo>
                    <a:cubicBezTo>
                      <a:pt x="0" y="2260"/>
                      <a:pt x="2260" y="0"/>
                      <a:pt x="5041" y="0"/>
                    </a:cubicBezTo>
                    <a:cubicBezTo>
                      <a:pt x="7823" y="0"/>
                      <a:pt x="10071" y="2260"/>
                      <a:pt x="10071" y="5041"/>
                    </a:cubicBezTo>
                    <a:cubicBezTo>
                      <a:pt x="10071" y="7810"/>
                      <a:pt x="7823" y="10083"/>
                      <a:pt x="5041" y="10083"/>
                    </a:cubicBezTo>
                    <a:close/>
                    <a:moveTo>
                      <a:pt x="5041" y="2743"/>
                    </a:moveTo>
                    <a:cubicBezTo>
                      <a:pt x="3771" y="2743"/>
                      <a:pt x="2743" y="3771"/>
                      <a:pt x="2743" y="5041"/>
                    </a:cubicBezTo>
                    <a:cubicBezTo>
                      <a:pt x="2743" y="6299"/>
                      <a:pt x="3771" y="7327"/>
                      <a:pt x="5041" y="7327"/>
                    </a:cubicBezTo>
                    <a:cubicBezTo>
                      <a:pt x="6311" y="7327"/>
                      <a:pt x="7340" y="6299"/>
                      <a:pt x="7340" y="5041"/>
                    </a:cubicBezTo>
                    <a:cubicBezTo>
                      <a:pt x="7340" y="3771"/>
                      <a:pt x="6311" y="2743"/>
                      <a:pt x="5041"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04" name="Google Shape;1304;p182"/>
              <p:cNvSpPr/>
              <p:nvPr/>
            </p:nvSpPr>
            <p:spPr>
              <a:xfrm>
                <a:off x="1660667" y="372661"/>
                <a:ext cx="10071" cy="10083"/>
              </a:xfrm>
              <a:custGeom>
                <a:rect b="b" l="l" r="r" t="t"/>
                <a:pathLst>
                  <a:path extrusionOk="0" h="10083" w="10071">
                    <a:moveTo>
                      <a:pt x="5029" y="10083"/>
                    </a:moveTo>
                    <a:cubicBezTo>
                      <a:pt x="2247" y="10083"/>
                      <a:pt x="0" y="7810"/>
                      <a:pt x="0" y="5041"/>
                    </a:cubicBezTo>
                    <a:cubicBezTo>
                      <a:pt x="0" y="2260"/>
                      <a:pt x="2247" y="0"/>
                      <a:pt x="5029" y="0"/>
                    </a:cubicBezTo>
                    <a:cubicBezTo>
                      <a:pt x="7810" y="0"/>
                      <a:pt x="10071" y="2260"/>
                      <a:pt x="10071" y="5041"/>
                    </a:cubicBezTo>
                    <a:cubicBezTo>
                      <a:pt x="10071" y="7810"/>
                      <a:pt x="7810" y="10083"/>
                      <a:pt x="5029" y="10083"/>
                    </a:cubicBezTo>
                    <a:close/>
                    <a:moveTo>
                      <a:pt x="5029" y="2743"/>
                    </a:moveTo>
                    <a:cubicBezTo>
                      <a:pt x="3759" y="2743"/>
                      <a:pt x="2730" y="3771"/>
                      <a:pt x="2730" y="5041"/>
                    </a:cubicBezTo>
                    <a:cubicBezTo>
                      <a:pt x="2730" y="6299"/>
                      <a:pt x="3759" y="7327"/>
                      <a:pt x="5029" y="7327"/>
                    </a:cubicBezTo>
                    <a:cubicBezTo>
                      <a:pt x="6299" y="7327"/>
                      <a:pt x="7327" y="6299"/>
                      <a:pt x="7327" y="5041"/>
                    </a:cubicBezTo>
                    <a:cubicBezTo>
                      <a:pt x="7327" y="3771"/>
                      <a:pt x="6299" y="2743"/>
                      <a:pt x="5029"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05" name="Google Shape;1305;p182"/>
              <p:cNvSpPr/>
              <p:nvPr/>
            </p:nvSpPr>
            <p:spPr>
              <a:xfrm>
                <a:off x="1637745" y="343325"/>
                <a:ext cx="58000" cy="39979"/>
              </a:xfrm>
              <a:custGeom>
                <a:rect b="b" l="l" r="r" t="t"/>
                <a:pathLst>
                  <a:path extrusionOk="0" h="39979" w="58000">
                    <a:moveTo>
                      <a:pt x="56489" y="39954"/>
                    </a:moveTo>
                    <a:lnTo>
                      <a:pt x="54660" y="39801"/>
                    </a:lnTo>
                    <a:cubicBezTo>
                      <a:pt x="54419" y="39776"/>
                      <a:pt x="54229" y="39560"/>
                      <a:pt x="54254" y="39306"/>
                    </a:cubicBezTo>
                    <a:cubicBezTo>
                      <a:pt x="55244" y="27368"/>
                      <a:pt x="55232" y="15265"/>
                      <a:pt x="54216" y="3327"/>
                    </a:cubicBezTo>
                    <a:cubicBezTo>
                      <a:pt x="54178" y="3035"/>
                      <a:pt x="53886" y="2743"/>
                      <a:pt x="53581" y="2743"/>
                    </a:cubicBezTo>
                    <a:lnTo>
                      <a:pt x="457" y="2743"/>
                    </a:lnTo>
                    <a:cubicBezTo>
                      <a:pt x="203" y="2743"/>
                      <a:pt x="0" y="2552"/>
                      <a:pt x="0" y="2285"/>
                    </a:cubicBezTo>
                    <a:lnTo>
                      <a:pt x="0" y="469"/>
                    </a:lnTo>
                    <a:cubicBezTo>
                      <a:pt x="0" y="203"/>
                      <a:pt x="203" y="0"/>
                      <a:pt x="457" y="0"/>
                    </a:cubicBezTo>
                    <a:lnTo>
                      <a:pt x="53581" y="0"/>
                    </a:lnTo>
                    <a:cubicBezTo>
                      <a:pt x="55321" y="0"/>
                      <a:pt x="56794" y="1358"/>
                      <a:pt x="56946" y="3086"/>
                    </a:cubicBezTo>
                    <a:cubicBezTo>
                      <a:pt x="57988" y="15189"/>
                      <a:pt x="58000" y="27444"/>
                      <a:pt x="56997" y="39535"/>
                    </a:cubicBezTo>
                    <a:cubicBezTo>
                      <a:pt x="56972" y="39789"/>
                      <a:pt x="56756" y="39979"/>
                      <a:pt x="56489" y="39954"/>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06" name="Google Shape;1306;p182"/>
              <p:cNvSpPr/>
              <p:nvPr/>
            </p:nvSpPr>
            <p:spPr>
              <a:xfrm>
                <a:off x="1622817" y="356152"/>
                <a:ext cx="60109" cy="57403"/>
              </a:xfrm>
              <a:custGeom>
                <a:rect b="b" l="l" r="r" t="t"/>
                <a:pathLst>
                  <a:path extrusionOk="0" h="57403" w="60109">
                    <a:moveTo>
                      <a:pt x="21805" y="57403"/>
                    </a:moveTo>
                    <a:cubicBezTo>
                      <a:pt x="21297" y="57403"/>
                      <a:pt x="20789" y="57276"/>
                      <a:pt x="20332" y="57035"/>
                    </a:cubicBezTo>
                    <a:cubicBezTo>
                      <a:pt x="19253" y="56476"/>
                      <a:pt x="18592" y="55397"/>
                      <a:pt x="18592" y="54190"/>
                    </a:cubicBezTo>
                    <a:lnTo>
                      <a:pt x="18592" y="43548"/>
                    </a:lnTo>
                    <a:cubicBezTo>
                      <a:pt x="18592" y="43294"/>
                      <a:pt x="18389" y="43091"/>
                      <a:pt x="18135" y="43091"/>
                    </a:cubicBezTo>
                    <a:lnTo>
                      <a:pt x="4419" y="43091"/>
                    </a:lnTo>
                    <a:cubicBezTo>
                      <a:pt x="2679" y="43091"/>
                      <a:pt x="1193" y="41732"/>
                      <a:pt x="1041" y="40004"/>
                    </a:cubicBezTo>
                    <a:cubicBezTo>
                      <a:pt x="0" y="27762"/>
                      <a:pt x="0" y="15341"/>
                      <a:pt x="1041" y="3086"/>
                    </a:cubicBezTo>
                    <a:cubicBezTo>
                      <a:pt x="1193" y="1371"/>
                      <a:pt x="2679" y="0"/>
                      <a:pt x="4419" y="0"/>
                    </a:cubicBezTo>
                    <a:lnTo>
                      <a:pt x="55676" y="0"/>
                    </a:lnTo>
                    <a:cubicBezTo>
                      <a:pt x="57416" y="0"/>
                      <a:pt x="58902" y="1371"/>
                      <a:pt x="59054" y="3086"/>
                    </a:cubicBezTo>
                    <a:cubicBezTo>
                      <a:pt x="60109" y="15341"/>
                      <a:pt x="60109" y="27762"/>
                      <a:pt x="59054" y="40004"/>
                    </a:cubicBezTo>
                    <a:cubicBezTo>
                      <a:pt x="58902" y="41732"/>
                      <a:pt x="57416" y="43091"/>
                      <a:pt x="55676" y="43091"/>
                    </a:cubicBezTo>
                    <a:lnTo>
                      <a:pt x="43738" y="43091"/>
                    </a:lnTo>
                    <a:cubicBezTo>
                      <a:pt x="43256" y="43091"/>
                      <a:pt x="42798" y="43243"/>
                      <a:pt x="42405" y="43510"/>
                    </a:cubicBezTo>
                    <a:lnTo>
                      <a:pt x="23660" y="56807"/>
                    </a:lnTo>
                    <a:cubicBezTo>
                      <a:pt x="23101" y="57200"/>
                      <a:pt x="22453" y="57403"/>
                      <a:pt x="21805" y="57403"/>
                    </a:cubicBezTo>
                    <a:close/>
                    <a:moveTo>
                      <a:pt x="4419" y="2755"/>
                    </a:moveTo>
                    <a:cubicBezTo>
                      <a:pt x="4114" y="2755"/>
                      <a:pt x="3809" y="3022"/>
                      <a:pt x="3784" y="3327"/>
                    </a:cubicBezTo>
                    <a:cubicBezTo>
                      <a:pt x="2755" y="15417"/>
                      <a:pt x="2755" y="27673"/>
                      <a:pt x="3784" y="39763"/>
                    </a:cubicBezTo>
                    <a:cubicBezTo>
                      <a:pt x="3809" y="40068"/>
                      <a:pt x="4114" y="40335"/>
                      <a:pt x="4419" y="40335"/>
                    </a:cubicBezTo>
                    <a:lnTo>
                      <a:pt x="18135" y="40335"/>
                    </a:lnTo>
                    <a:cubicBezTo>
                      <a:pt x="19900" y="40335"/>
                      <a:pt x="21335" y="41770"/>
                      <a:pt x="21335" y="43548"/>
                    </a:cubicBezTo>
                    <a:lnTo>
                      <a:pt x="21335" y="54190"/>
                    </a:lnTo>
                    <a:cubicBezTo>
                      <a:pt x="21335" y="54432"/>
                      <a:pt x="21501" y="54546"/>
                      <a:pt x="21590" y="54597"/>
                    </a:cubicBezTo>
                    <a:cubicBezTo>
                      <a:pt x="21678" y="54648"/>
                      <a:pt x="21869" y="54711"/>
                      <a:pt x="22072" y="54559"/>
                    </a:cubicBezTo>
                    <a:lnTo>
                      <a:pt x="40817" y="41262"/>
                    </a:lnTo>
                    <a:cubicBezTo>
                      <a:pt x="41681" y="40652"/>
                      <a:pt x="42684" y="40335"/>
                      <a:pt x="43738" y="40335"/>
                    </a:cubicBezTo>
                    <a:lnTo>
                      <a:pt x="55676" y="40335"/>
                    </a:lnTo>
                    <a:cubicBezTo>
                      <a:pt x="55981" y="40335"/>
                      <a:pt x="56286" y="40068"/>
                      <a:pt x="56311" y="39763"/>
                    </a:cubicBezTo>
                    <a:cubicBezTo>
                      <a:pt x="57353" y="27673"/>
                      <a:pt x="57353" y="15417"/>
                      <a:pt x="56311" y="3327"/>
                    </a:cubicBezTo>
                    <a:cubicBezTo>
                      <a:pt x="56286" y="3035"/>
                      <a:pt x="55981" y="2755"/>
                      <a:pt x="55676" y="2755"/>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07" name="Google Shape;1307;p182"/>
              <p:cNvSpPr/>
              <p:nvPr/>
            </p:nvSpPr>
            <p:spPr>
              <a:xfrm>
                <a:off x="1631332" y="349749"/>
                <a:ext cx="58000" cy="39966"/>
              </a:xfrm>
              <a:custGeom>
                <a:rect b="b" l="l" r="r" t="t"/>
                <a:pathLst>
                  <a:path extrusionOk="0" h="39966" w="58000">
                    <a:moveTo>
                      <a:pt x="56489" y="39954"/>
                    </a:moveTo>
                    <a:lnTo>
                      <a:pt x="54660" y="39789"/>
                    </a:lnTo>
                    <a:cubicBezTo>
                      <a:pt x="54419" y="39763"/>
                      <a:pt x="54229" y="39560"/>
                      <a:pt x="54241" y="39293"/>
                    </a:cubicBezTo>
                    <a:cubicBezTo>
                      <a:pt x="55244" y="27355"/>
                      <a:pt x="55232" y="15265"/>
                      <a:pt x="54203" y="3314"/>
                    </a:cubicBezTo>
                    <a:cubicBezTo>
                      <a:pt x="54178" y="3022"/>
                      <a:pt x="53886" y="2743"/>
                      <a:pt x="53581" y="2743"/>
                    </a:cubicBezTo>
                    <a:lnTo>
                      <a:pt x="457" y="2743"/>
                    </a:lnTo>
                    <a:cubicBezTo>
                      <a:pt x="190" y="2743"/>
                      <a:pt x="0" y="2540"/>
                      <a:pt x="0" y="2285"/>
                    </a:cubicBezTo>
                    <a:lnTo>
                      <a:pt x="0" y="457"/>
                    </a:lnTo>
                    <a:cubicBezTo>
                      <a:pt x="0" y="203"/>
                      <a:pt x="190" y="0"/>
                      <a:pt x="457" y="0"/>
                    </a:cubicBezTo>
                    <a:lnTo>
                      <a:pt x="53581" y="0"/>
                    </a:lnTo>
                    <a:cubicBezTo>
                      <a:pt x="55321" y="0"/>
                      <a:pt x="56794" y="1346"/>
                      <a:pt x="56946" y="3086"/>
                    </a:cubicBezTo>
                    <a:cubicBezTo>
                      <a:pt x="57988" y="15176"/>
                      <a:pt x="58000" y="27432"/>
                      <a:pt x="56984" y="39535"/>
                    </a:cubicBezTo>
                    <a:cubicBezTo>
                      <a:pt x="56972" y="39776"/>
                      <a:pt x="56743" y="39966"/>
                      <a:pt x="56489" y="39954"/>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grpSp>
      </p:grpSp>
      <p:grpSp>
        <p:nvGrpSpPr>
          <p:cNvPr id="1308" name="Google Shape;1308;p182"/>
          <p:cNvGrpSpPr/>
          <p:nvPr/>
        </p:nvGrpSpPr>
        <p:grpSpPr>
          <a:xfrm>
            <a:off x="3515838" y="4251338"/>
            <a:ext cx="2112313" cy="618600"/>
            <a:chOff x="10556675" y="5143500"/>
            <a:chExt cx="4224625" cy="1237200"/>
          </a:xfrm>
        </p:grpSpPr>
        <p:sp>
          <p:nvSpPr>
            <p:cNvPr id="1309" name="Google Shape;1309;p182"/>
            <p:cNvSpPr/>
            <p:nvPr/>
          </p:nvSpPr>
          <p:spPr>
            <a:xfrm>
              <a:off x="10556675" y="5143500"/>
              <a:ext cx="4224600" cy="1237200"/>
            </a:xfrm>
            <a:prstGeom prst="roundRect">
              <a:avLst>
                <a:gd fmla="val 17023" name="adj"/>
              </a:avLst>
            </a:prstGeom>
            <a:solidFill>
              <a:schemeClr val="accent3"/>
            </a:solidFill>
            <a:ln>
              <a:noFill/>
            </a:ln>
            <a:effectLst>
              <a:outerShdw blurRad="57150" rotWithShape="0" algn="bl" dir="5400000" dist="19050">
                <a:srgbClr val="000000">
                  <a:alpha val="50000"/>
                </a:srgbClr>
              </a:outerShdw>
            </a:effectLst>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rgbClr val="000000"/>
                </a:buClr>
                <a:buSzPts val="1300"/>
                <a:buFont typeface="Arial"/>
                <a:buNone/>
              </a:pPr>
              <a:r>
                <a:t/>
              </a:r>
              <a:endParaRPr sz="900">
                <a:solidFill>
                  <a:schemeClr val="lt2"/>
                </a:solidFill>
                <a:latin typeface="Optimistic Text"/>
                <a:ea typeface="Optimistic Text"/>
                <a:cs typeface="Optimistic Text"/>
                <a:sym typeface="Optimistic Text"/>
              </a:endParaRPr>
            </a:p>
          </p:txBody>
        </p:sp>
        <p:sp>
          <p:nvSpPr>
            <p:cNvPr id="1310" name="Google Shape;1310;p182"/>
            <p:cNvSpPr txBox="1"/>
            <p:nvPr/>
          </p:nvSpPr>
          <p:spPr>
            <a:xfrm>
              <a:off x="11610300" y="5143500"/>
              <a:ext cx="3171000" cy="1237200"/>
            </a:xfrm>
            <a:prstGeom prst="rect">
              <a:avLst/>
            </a:prstGeom>
            <a:noFill/>
            <a:ln>
              <a:noFill/>
            </a:ln>
            <a:effectLst>
              <a:outerShdw blurRad="57150" rotWithShape="0" algn="bl" dir="5400000" dist="19050">
                <a:srgbClr val="000000">
                  <a:alpha val="50000"/>
                </a:srgbClr>
              </a:outerShdw>
            </a:effectLst>
          </p:spPr>
          <p:txBody>
            <a:bodyPr anchorCtr="0" anchor="ctr" bIns="45725" lIns="45725" spcFirstLastPara="1" rIns="45725" wrap="square" tIns="91450">
              <a:noAutofit/>
            </a:bodyPr>
            <a:lstStyle/>
            <a:p>
              <a:pPr indent="0" lvl="0" marL="177800" rtl="0" algn="l">
                <a:spcBef>
                  <a:spcPts val="0"/>
                </a:spcBef>
                <a:spcAft>
                  <a:spcPts val="0"/>
                </a:spcAft>
                <a:buNone/>
              </a:pPr>
              <a:r>
                <a:rPr b="1" lang="en" sz="1200">
                  <a:solidFill>
                    <a:schemeClr val="accent5"/>
                  </a:solidFill>
                  <a:latin typeface="Optimistic Text"/>
                  <a:ea typeface="Optimistic Text"/>
                  <a:cs typeface="Optimistic Text"/>
                  <a:sym typeface="Optimistic Text"/>
                </a:rPr>
                <a:t>Status</a:t>
              </a:r>
              <a:endParaRPr b="1" sz="1200">
                <a:solidFill>
                  <a:schemeClr val="accent5"/>
                </a:solidFill>
                <a:latin typeface="Optimistic Text"/>
                <a:ea typeface="Optimistic Text"/>
                <a:cs typeface="Optimistic Text"/>
                <a:sym typeface="Optimistic Text"/>
              </a:endParaRPr>
            </a:p>
          </p:txBody>
        </p:sp>
        <p:grpSp>
          <p:nvGrpSpPr>
            <p:cNvPr id="1311" name="Google Shape;1311;p182"/>
            <p:cNvGrpSpPr/>
            <p:nvPr/>
          </p:nvGrpSpPr>
          <p:grpSpPr>
            <a:xfrm>
              <a:off x="10917100" y="5404594"/>
              <a:ext cx="687450" cy="715010"/>
              <a:chOff x="16244530" y="1311050"/>
              <a:chExt cx="687450" cy="715010"/>
            </a:xfrm>
          </p:grpSpPr>
          <p:sp>
            <p:nvSpPr>
              <p:cNvPr id="1312" name="Google Shape;1312;p182"/>
              <p:cNvSpPr/>
              <p:nvPr/>
            </p:nvSpPr>
            <p:spPr>
              <a:xfrm>
                <a:off x="16267430" y="1512680"/>
                <a:ext cx="641700" cy="273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13" name="Google Shape;1313;p182"/>
              <p:cNvSpPr/>
              <p:nvPr/>
            </p:nvSpPr>
            <p:spPr>
              <a:xfrm>
                <a:off x="16349870" y="1311050"/>
                <a:ext cx="100830" cy="155820"/>
              </a:xfrm>
              <a:custGeom>
                <a:rect b="b" l="l" r="r" t="t"/>
                <a:pathLst>
                  <a:path extrusionOk="0" h="15582" w="10083">
                    <a:moveTo>
                      <a:pt x="6883" y="15582"/>
                    </a:moveTo>
                    <a:lnTo>
                      <a:pt x="3213" y="15582"/>
                    </a:lnTo>
                    <a:cubicBezTo>
                      <a:pt x="1435" y="15582"/>
                      <a:pt x="0" y="14135"/>
                      <a:pt x="0" y="12369"/>
                    </a:cubicBezTo>
                    <a:lnTo>
                      <a:pt x="0" y="3200"/>
                    </a:lnTo>
                    <a:cubicBezTo>
                      <a:pt x="0" y="1435"/>
                      <a:pt x="1435" y="0"/>
                      <a:pt x="3213" y="0"/>
                    </a:cubicBezTo>
                    <a:lnTo>
                      <a:pt x="6883" y="0"/>
                    </a:lnTo>
                    <a:cubicBezTo>
                      <a:pt x="8648" y="0"/>
                      <a:pt x="10083" y="1435"/>
                      <a:pt x="10083" y="3200"/>
                    </a:cubicBezTo>
                    <a:lnTo>
                      <a:pt x="10083" y="12369"/>
                    </a:lnTo>
                    <a:cubicBezTo>
                      <a:pt x="10083" y="14135"/>
                      <a:pt x="8648" y="15582"/>
                      <a:pt x="6883" y="15582"/>
                    </a:cubicBezTo>
                    <a:close/>
                    <a:moveTo>
                      <a:pt x="3213" y="2743"/>
                    </a:moveTo>
                    <a:cubicBezTo>
                      <a:pt x="2959" y="2743"/>
                      <a:pt x="2755" y="2959"/>
                      <a:pt x="2755" y="3200"/>
                    </a:cubicBezTo>
                    <a:lnTo>
                      <a:pt x="2755" y="12369"/>
                    </a:lnTo>
                    <a:cubicBezTo>
                      <a:pt x="2755" y="12623"/>
                      <a:pt x="2959" y="12826"/>
                      <a:pt x="3213" y="12826"/>
                    </a:cubicBezTo>
                    <a:lnTo>
                      <a:pt x="6883" y="12826"/>
                    </a:lnTo>
                    <a:cubicBezTo>
                      <a:pt x="7137" y="12826"/>
                      <a:pt x="7340" y="12623"/>
                      <a:pt x="7340" y="12369"/>
                    </a:cubicBezTo>
                    <a:lnTo>
                      <a:pt x="7340" y="3200"/>
                    </a:lnTo>
                    <a:cubicBezTo>
                      <a:pt x="7340" y="2959"/>
                      <a:pt x="7137" y="2743"/>
                      <a:pt x="6883"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14" name="Google Shape;1314;p182"/>
              <p:cNvSpPr/>
              <p:nvPr/>
            </p:nvSpPr>
            <p:spPr>
              <a:xfrm>
                <a:off x="16436971" y="1347580"/>
                <a:ext cx="302400" cy="276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15" name="Google Shape;1315;p182"/>
              <p:cNvSpPr/>
              <p:nvPr/>
            </p:nvSpPr>
            <p:spPr>
              <a:xfrm>
                <a:off x="16244530" y="1347630"/>
                <a:ext cx="687450" cy="678430"/>
              </a:xfrm>
              <a:custGeom>
                <a:rect b="b" l="l" r="r" t="t"/>
                <a:pathLst>
                  <a:path extrusionOk="0" h="67843" w="68745">
                    <a:moveTo>
                      <a:pt x="66916" y="3086"/>
                    </a:moveTo>
                    <a:cubicBezTo>
                      <a:pt x="66763" y="1358"/>
                      <a:pt x="65278" y="0"/>
                      <a:pt x="63538" y="0"/>
                    </a:cubicBezTo>
                    <a:lnTo>
                      <a:pt x="56832" y="0"/>
                    </a:lnTo>
                    <a:lnTo>
                      <a:pt x="56832" y="2755"/>
                    </a:lnTo>
                    <a:lnTo>
                      <a:pt x="63538" y="2755"/>
                    </a:lnTo>
                    <a:cubicBezTo>
                      <a:pt x="63855" y="2755"/>
                      <a:pt x="64147" y="3035"/>
                      <a:pt x="64173" y="3340"/>
                    </a:cubicBezTo>
                    <a:cubicBezTo>
                      <a:pt x="65989" y="23634"/>
                      <a:pt x="65989" y="44208"/>
                      <a:pt x="64173" y="64503"/>
                    </a:cubicBezTo>
                    <a:cubicBezTo>
                      <a:pt x="64147" y="64808"/>
                      <a:pt x="63855" y="65087"/>
                      <a:pt x="63538" y="65087"/>
                    </a:cubicBezTo>
                    <a:lnTo>
                      <a:pt x="5206" y="65087"/>
                    </a:lnTo>
                    <a:cubicBezTo>
                      <a:pt x="4889" y="65087"/>
                      <a:pt x="4597" y="64808"/>
                      <a:pt x="4572" y="64503"/>
                    </a:cubicBezTo>
                    <a:cubicBezTo>
                      <a:pt x="2755" y="44208"/>
                      <a:pt x="2755" y="23634"/>
                      <a:pt x="4572" y="3340"/>
                    </a:cubicBezTo>
                    <a:cubicBezTo>
                      <a:pt x="4597" y="3035"/>
                      <a:pt x="4889" y="2755"/>
                      <a:pt x="5206" y="2755"/>
                    </a:cubicBezTo>
                    <a:lnTo>
                      <a:pt x="11912" y="2755"/>
                    </a:lnTo>
                    <a:lnTo>
                      <a:pt x="11912" y="0"/>
                    </a:lnTo>
                    <a:lnTo>
                      <a:pt x="5206" y="0"/>
                    </a:lnTo>
                    <a:cubicBezTo>
                      <a:pt x="3467" y="0"/>
                      <a:pt x="1981" y="1358"/>
                      <a:pt x="1828" y="3086"/>
                    </a:cubicBezTo>
                    <a:cubicBezTo>
                      <a:pt x="0" y="23545"/>
                      <a:pt x="0" y="44297"/>
                      <a:pt x="1828" y="64757"/>
                    </a:cubicBezTo>
                    <a:cubicBezTo>
                      <a:pt x="1981" y="66484"/>
                      <a:pt x="3467" y="67843"/>
                      <a:pt x="5206" y="67843"/>
                    </a:cubicBezTo>
                    <a:lnTo>
                      <a:pt x="63538" y="67843"/>
                    </a:lnTo>
                    <a:cubicBezTo>
                      <a:pt x="65278" y="67843"/>
                      <a:pt x="66763" y="66484"/>
                      <a:pt x="66916" y="64744"/>
                    </a:cubicBezTo>
                    <a:cubicBezTo>
                      <a:pt x="68745" y="44297"/>
                      <a:pt x="68745" y="23545"/>
                      <a:pt x="66916" y="3086"/>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16" name="Google Shape;1316;p182"/>
              <p:cNvSpPr/>
              <p:nvPr/>
            </p:nvSpPr>
            <p:spPr>
              <a:xfrm>
                <a:off x="16725789" y="1311050"/>
                <a:ext cx="100830" cy="155820"/>
              </a:xfrm>
              <a:custGeom>
                <a:rect b="b" l="l" r="r" t="t"/>
                <a:pathLst>
                  <a:path extrusionOk="0" h="15582" w="10083">
                    <a:moveTo>
                      <a:pt x="6870" y="15582"/>
                    </a:moveTo>
                    <a:lnTo>
                      <a:pt x="3200" y="15582"/>
                    </a:lnTo>
                    <a:cubicBezTo>
                      <a:pt x="1435" y="15582"/>
                      <a:pt x="0" y="14135"/>
                      <a:pt x="0" y="12369"/>
                    </a:cubicBezTo>
                    <a:lnTo>
                      <a:pt x="0" y="3200"/>
                    </a:lnTo>
                    <a:cubicBezTo>
                      <a:pt x="0" y="1435"/>
                      <a:pt x="1435" y="0"/>
                      <a:pt x="3200" y="0"/>
                    </a:cubicBezTo>
                    <a:lnTo>
                      <a:pt x="6870" y="0"/>
                    </a:lnTo>
                    <a:cubicBezTo>
                      <a:pt x="8648" y="0"/>
                      <a:pt x="10083" y="1435"/>
                      <a:pt x="10083" y="3200"/>
                    </a:cubicBezTo>
                    <a:lnTo>
                      <a:pt x="10083" y="12369"/>
                    </a:lnTo>
                    <a:cubicBezTo>
                      <a:pt x="10083" y="14135"/>
                      <a:pt x="8648" y="15582"/>
                      <a:pt x="6870" y="15582"/>
                    </a:cubicBezTo>
                    <a:close/>
                    <a:moveTo>
                      <a:pt x="3200" y="2743"/>
                    </a:moveTo>
                    <a:cubicBezTo>
                      <a:pt x="2946" y="2743"/>
                      <a:pt x="2743" y="2959"/>
                      <a:pt x="2743" y="3200"/>
                    </a:cubicBezTo>
                    <a:lnTo>
                      <a:pt x="2743" y="12369"/>
                    </a:lnTo>
                    <a:cubicBezTo>
                      <a:pt x="2743" y="12623"/>
                      <a:pt x="2946" y="12826"/>
                      <a:pt x="3200" y="12826"/>
                    </a:cubicBezTo>
                    <a:lnTo>
                      <a:pt x="6870" y="12826"/>
                    </a:lnTo>
                    <a:cubicBezTo>
                      <a:pt x="7124" y="12826"/>
                      <a:pt x="7327" y="12623"/>
                      <a:pt x="7327" y="12369"/>
                    </a:cubicBezTo>
                    <a:lnTo>
                      <a:pt x="7327" y="3200"/>
                    </a:lnTo>
                    <a:cubicBezTo>
                      <a:pt x="7327" y="2959"/>
                      <a:pt x="7124" y="2743"/>
                      <a:pt x="6870" y="2743"/>
                    </a:cubicBez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sp>
            <p:nvSpPr>
              <p:cNvPr id="1317" name="Google Shape;1317;p182"/>
              <p:cNvSpPr/>
              <p:nvPr/>
            </p:nvSpPr>
            <p:spPr>
              <a:xfrm>
                <a:off x="16418420" y="1651660"/>
                <a:ext cx="338830" cy="245990"/>
              </a:xfrm>
              <a:custGeom>
                <a:rect b="b" l="l" r="r" t="t"/>
                <a:pathLst>
                  <a:path extrusionOk="0" h="24599" w="33883">
                    <a:moveTo>
                      <a:pt x="9740" y="24599"/>
                    </a:moveTo>
                    <a:cubicBezTo>
                      <a:pt x="8940" y="24561"/>
                      <a:pt x="8178" y="24218"/>
                      <a:pt x="7607" y="23647"/>
                    </a:cubicBezTo>
                    <a:lnTo>
                      <a:pt x="190" y="16370"/>
                    </a:lnTo>
                    <a:cubicBezTo>
                      <a:pt x="0" y="16179"/>
                      <a:pt x="0" y="15887"/>
                      <a:pt x="177" y="15709"/>
                    </a:cubicBezTo>
                    <a:lnTo>
                      <a:pt x="1473" y="14401"/>
                    </a:lnTo>
                    <a:cubicBezTo>
                      <a:pt x="1638" y="14224"/>
                      <a:pt x="1930" y="14224"/>
                      <a:pt x="2108" y="14401"/>
                    </a:cubicBezTo>
                    <a:lnTo>
                      <a:pt x="9563" y="21716"/>
                    </a:lnTo>
                    <a:cubicBezTo>
                      <a:pt x="9677" y="21831"/>
                      <a:pt x="9817" y="21869"/>
                      <a:pt x="9906" y="21856"/>
                    </a:cubicBezTo>
                    <a:cubicBezTo>
                      <a:pt x="9982" y="21843"/>
                      <a:pt x="10109" y="21818"/>
                      <a:pt x="10236" y="21691"/>
                    </a:cubicBezTo>
                    <a:cubicBezTo>
                      <a:pt x="17322" y="13487"/>
                      <a:pt x="24409" y="6451"/>
                      <a:pt x="31902" y="177"/>
                    </a:cubicBezTo>
                    <a:cubicBezTo>
                      <a:pt x="32105" y="0"/>
                      <a:pt x="32397" y="38"/>
                      <a:pt x="32562" y="228"/>
                    </a:cubicBezTo>
                    <a:lnTo>
                      <a:pt x="33731" y="1638"/>
                    </a:lnTo>
                    <a:cubicBezTo>
                      <a:pt x="33883" y="1828"/>
                      <a:pt x="33870" y="2108"/>
                      <a:pt x="33680" y="2273"/>
                    </a:cubicBezTo>
                    <a:cubicBezTo>
                      <a:pt x="26327" y="8445"/>
                      <a:pt x="19354" y="15354"/>
                      <a:pt x="12382" y="23406"/>
                    </a:cubicBezTo>
                    <a:cubicBezTo>
                      <a:pt x="11785" y="24104"/>
                      <a:pt x="10934" y="24561"/>
                      <a:pt x="10007" y="24599"/>
                    </a:cubicBezTo>
                    <a:lnTo>
                      <a:pt x="9740" y="24599"/>
                    </a:lnTo>
                    <a:close/>
                  </a:path>
                </a:pathLst>
              </a:custGeom>
              <a:solidFill>
                <a:schemeClr val="accent5"/>
              </a:solidFill>
              <a:ln>
                <a:noFill/>
              </a:ln>
              <a:effectLst>
                <a:outerShdw blurRad="57150" rotWithShape="0" algn="bl" dir="5400000" dist="19050">
                  <a:srgbClr val="000000">
                    <a:alpha val="50000"/>
                  </a:srgbClr>
                </a:outerShdw>
              </a:effectLst>
            </p:spPr>
            <p:txBody>
              <a:bodyPr anchorCtr="0" anchor="ctr" bIns="228500" lIns="457125" spcFirstLastPara="1" rIns="457125" wrap="square" tIns="228500">
                <a:noAutofit/>
              </a:bodyPr>
              <a:lstStyle/>
              <a:p>
                <a:pPr indent="0" lvl="0" marL="0" marR="0" rtl="0" algn="ctr">
                  <a:spcBef>
                    <a:spcPts val="0"/>
                  </a:spcBef>
                  <a:spcAft>
                    <a:spcPts val="0"/>
                  </a:spcAft>
                  <a:buNone/>
                </a:pPr>
                <a:r>
                  <a:t/>
                </a:r>
                <a:endParaRPr b="0" i="0" sz="9000" u="none" cap="none" strike="noStrike"/>
              </a:p>
            </p:txBody>
          </p:sp>
        </p:grpSp>
      </p:grpSp>
      <p:cxnSp>
        <p:nvCxnSpPr>
          <p:cNvPr id="1318" name="Google Shape;1318;p182"/>
          <p:cNvCxnSpPr>
            <a:stCxn id="1300" idx="3"/>
            <a:endCxn id="1319" idx="1"/>
          </p:cNvCxnSpPr>
          <p:nvPr/>
        </p:nvCxnSpPr>
        <p:spPr>
          <a:xfrm>
            <a:off x="2462044" y="2647950"/>
            <a:ext cx="1500300" cy="0"/>
          </a:xfrm>
          <a:prstGeom prst="straightConnector1">
            <a:avLst/>
          </a:prstGeom>
          <a:noFill/>
          <a:ln cap="flat" cmpd="sng" w="38100">
            <a:solidFill>
              <a:schemeClr val="accent6"/>
            </a:solidFill>
            <a:prstDash val="solid"/>
            <a:round/>
            <a:headEnd len="med" w="med" type="none"/>
            <a:tailEnd len="med" w="med" type="triangle"/>
          </a:ln>
        </p:spPr>
      </p:cxnSp>
      <p:cxnSp>
        <p:nvCxnSpPr>
          <p:cNvPr id="1320" name="Google Shape;1320;p182"/>
          <p:cNvCxnSpPr>
            <a:stCxn id="1286" idx="1"/>
            <a:endCxn id="1319" idx="3"/>
          </p:cNvCxnSpPr>
          <p:nvPr/>
        </p:nvCxnSpPr>
        <p:spPr>
          <a:xfrm rot="10800000">
            <a:off x="5181650" y="2647950"/>
            <a:ext cx="1500300" cy="0"/>
          </a:xfrm>
          <a:prstGeom prst="straightConnector1">
            <a:avLst/>
          </a:prstGeom>
          <a:noFill/>
          <a:ln cap="flat" cmpd="sng" w="38100">
            <a:solidFill>
              <a:schemeClr val="accent6"/>
            </a:solidFill>
            <a:prstDash val="solid"/>
            <a:round/>
            <a:headEnd len="med" w="med" type="none"/>
            <a:tailEnd len="med" w="med" type="triangle"/>
          </a:ln>
        </p:spPr>
      </p:cxnSp>
      <p:cxnSp>
        <p:nvCxnSpPr>
          <p:cNvPr id="1321" name="Google Shape;1321;p182"/>
          <p:cNvCxnSpPr>
            <a:endCxn id="1319" idx="2"/>
          </p:cNvCxnSpPr>
          <p:nvPr/>
        </p:nvCxnSpPr>
        <p:spPr>
          <a:xfrm rot="10800000">
            <a:off x="4572000" y="3257700"/>
            <a:ext cx="2700" cy="984600"/>
          </a:xfrm>
          <a:prstGeom prst="straightConnector1">
            <a:avLst/>
          </a:prstGeom>
          <a:noFill/>
          <a:ln cap="flat" cmpd="sng" w="38100">
            <a:solidFill>
              <a:schemeClr val="accent6"/>
            </a:solidFill>
            <a:prstDash val="solid"/>
            <a:round/>
            <a:headEnd len="med" w="med" type="none"/>
            <a:tailEnd len="med" w="med" type="triangle"/>
          </a:ln>
        </p:spPr>
      </p:cxnSp>
      <p:sp>
        <p:nvSpPr>
          <p:cNvPr id="1322" name="Google Shape;1322;p182"/>
          <p:cNvSpPr/>
          <p:nvPr/>
        </p:nvSpPr>
        <p:spPr>
          <a:xfrm>
            <a:off x="6020325" y="3406085"/>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Phone, email, etc.</a:t>
            </a:r>
            <a:endParaRPr sz="900">
              <a:solidFill>
                <a:srgbClr val="199696"/>
              </a:solidFill>
              <a:latin typeface="Optimistic Text"/>
              <a:ea typeface="Optimistic Text"/>
              <a:cs typeface="Optimistic Text"/>
              <a:sym typeface="Optimistic Text"/>
            </a:endParaRPr>
          </a:p>
        </p:txBody>
      </p:sp>
      <p:sp>
        <p:nvSpPr>
          <p:cNvPr id="1323" name="Google Shape;1323;p182"/>
          <p:cNvSpPr/>
          <p:nvPr/>
        </p:nvSpPr>
        <p:spPr>
          <a:xfrm>
            <a:off x="7514600" y="3406085"/>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Decision maker, influencer, etc.</a:t>
            </a:r>
            <a:endParaRPr sz="900">
              <a:solidFill>
                <a:srgbClr val="199696"/>
              </a:solidFill>
              <a:latin typeface="Optimistic Text"/>
              <a:ea typeface="Optimistic Text"/>
              <a:cs typeface="Optimistic Text"/>
              <a:sym typeface="Optimistic Text"/>
            </a:endParaRPr>
          </a:p>
        </p:txBody>
      </p:sp>
      <p:sp>
        <p:nvSpPr>
          <p:cNvPr id="1324" name="Google Shape;1324;p182"/>
          <p:cNvSpPr/>
          <p:nvPr/>
        </p:nvSpPr>
        <p:spPr>
          <a:xfrm>
            <a:off x="6020325" y="1320410"/>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Partner Name</a:t>
            </a:r>
            <a:endParaRPr sz="900">
              <a:solidFill>
                <a:srgbClr val="199696"/>
              </a:solidFill>
              <a:latin typeface="Optimistic Text"/>
              <a:ea typeface="Optimistic Text"/>
              <a:cs typeface="Optimistic Text"/>
              <a:sym typeface="Optimistic Text"/>
            </a:endParaRPr>
          </a:p>
        </p:txBody>
      </p:sp>
      <p:sp>
        <p:nvSpPr>
          <p:cNvPr id="1325" name="Google Shape;1325;p182"/>
          <p:cNvSpPr/>
          <p:nvPr/>
        </p:nvSpPr>
        <p:spPr>
          <a:xfrm>
            <a:off x="7514600" y="1320410"/>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Job title, role, etc.</a:t>
            </a:r>
            <a:endParaRPr sz="900">
              <a:solidFill>
                <a:srgbClr val="199696"/>
              </a:solidFill>
              <a:latin typeface="Optimistic Text"/>
              <a:ea typeface="Optimistic Text"/>
              <a:cs typeface="Optimistic Text"/>
              <a:sym typeface="Optimistic Text"/>
            </a:endParaRPr>
          </a:p>
        </p:txBody>
      </p:sp>
      <p:cxnSp>
        <p:nvCxnSpPr>
          <p:cNvPr id="1326" name="Google Shape;1326;p182"/>
          <p:cNvCxnSpPr>
            <a:stCxn id="1324" idx="2"/>
          </p:cNvCxnSpPr>
          <p:nvPr/>
        </p:nvCxnSpPr>
        <p:spPr>
          <a:xfrm>
            <a:off x="6686625" y="1889810"/>
            <a:ext cx="379800" cy="461700"/>
          </a:xfrm>
          <a:prstGeom prst="straightConnector1">
            <a:avLst/>
          </a:prstGeom>
          <a:noFill/>
          <a:ln cap="flat" cmpd="sng" w="38100">
            <a:solidFill>
              <a:srgbClr val="BEE1DC"/>
            </a:solidFill>
            <a:prstDash val="dash"/>
            <a:round/>
            <a:headEnd len="med" w="med" type="none"/>
            <a:tailEnd len="med" w="med" type="triangle"/>
          </a:ln>
        </p:spPr>
      </p:cxnSp>
      <p:cxnSp>
        <p:nvCxnSpPr>
          <p:cNvPr id="1327" name="Google Shape;1327;p182"/>
          <p:cNvCxnSpPr>
            <a:stCxn id="1325" idx="2"/>
            <a:endCxn id="1287" idx="0"/>
          </p:cNvCxnSpPr>
          <p:nvPr/>
        </p:nvCxnSpPr>
        <p:spPr>
          <a:xfrm flipH="1">
            <a:off x="8001500" y="1889810"/>
            <a:ext cx="179400" cy="448800"/>
          </a:xfrm>
          <a:prstGeom prst="straightConnector1">
            <a:avLst/>
          </a:prstGeom>
          <a:noFill/>
          <a:ln cap="flat" cmpd="sng" w="38100">
            <a:solidFill>
              <a:srgbClr val="BEE1DC"/>
            </a:solidFill>
            <a:prstDash val="dash"/>
            <a:round/>
            <a:headEnd len="med" w="med" type="none"/>
            <a:tailEnd len="med" w="med" type="triangle"/>
          </a:ln>
        </p:spPr>
      </p:cxnSp>
      <p:cxnSp>
        <p:nvCxnSpPr>
          <p:cNvPr id="1328" name="Google Shape;1328;p182"/>
          <p:cNvCxnSpPr>
            <a:stCxn id="1322" idx="0"/>
          </p:cNvCxnSpPr>
          <p:nvPr/>
        </p:nvCxnSpPr>
        <p:spPr>
          <a:xfrm flipH="1" rot="10800000">
            <a:off x="6686625" y="2968385"/>
            <a:ext cx="347700" cy="437700"/>
          </a:xfrm>
          <a:prstGeom prst="straightConnector1">
            <a:avLst/>
          </a:prstGeom>
          <a:noFill/>
          <a:ln cap="flat" cmpd="sng" w="38100">
            <a:solidFill>
              <a:srgbClr val="BEE1DC"/>
            </a:solidFill>
            <a:prstDash val="dash"/>
            <a:round/>
            <a:headEnd len="med" w="med" type="none"/>
            <a:tailEnd len="med" w="med" type="triangle"/>
          </a:ln>
        </p:spPr>
      </p:cxnSp>
      <p:cxnSp>
        <p:nvCxnSpPr>
          <p:cNvPr id="1329" name="Google Shape;1329;p182"/>
          <p:cNvCxnSpPr>
            <a:stCxn id="1323" idx="0"/>
            <a:endCxn id="1287" idx="2"/>
          </p:cNvCxnSpPr>
          <p:nvPr/>
        </p:nvCxnSpPr>
        <p:spPr>
          <a:xfrm rot="10800000">
            <a:off x="8001500" y="2957285"/>
            <a:ext cx="179400" cy="448800"/>
          </a:xfrm>
          <a:prstGeom prst="straightConnector1">
            <a:avLst/>
          </a:prstGeom>
          <a:noFill/>
          <a:ln cap="flat" cmpd="sng" w="38100">
            <a:solidFill>
              <a:srgbClr val="BEE1DC"/>
            </a:solidFill>
            <a:prstDash val="dash"/>
            <a:round/>
            <a:headEnd len="med" w="med" type="none"/>
            <a:tailEnd len="med" w="med" type="triangle"/>
          </a:ln>
        </p:spPr>
      </p:cxnSp>
      <p:sp>
        <p:nvSpPr>
          <p:cNvPr id="1330" name="Google Shape;1330;p182"/>
          <p:cNvSpPr/>
          <p:nvPr/>
        </p:nvSpPr>
        <p:spPr>
          <a:xfrm>
            <a:off x="344575" y="1320417"/>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Segmentation</a:t>
            </a:r>
            <a:r>
              <a:rPr lang="en" sz="900">
                <a:solidFill>
                  <a:srgbClr val="199696"/>
                </a:solidFill>
                <a:latin typeface="Optimistic Text"/>
                <a:ea typeface="Optimistic Text"/>
                <a:cs typeface="Optimistic Text"/>
                <a:sym typeface="Optimistic Text"/>
              </a:rPr>
              <a:t> </a:t>
            </a:r>
            <a:endParaRPr sz="900">
              <a:solidFill>
                <a:srgbClr val="199696"/>
              </a:solidFill>
              <a:latin typeface="Optimistic Text"/>
              <a:ea typeface="Optimistic Text"/>
              <a:cs typeface="Optimistic Text"/>
              <a:sym typeface="Optimistic Text"/>
            </a:endParaRPr>
          </a:p>
        </p:txBody>
      </p:sp>
      <p:sp>
        <p:nvSpPr>
          <p:cNvPr id="1331" name="Google Shape;1331;p182"/>
          <p:cNvSpPr/>
          <p:nvPr/>
        </p:nvSpPr>
        <p:spPr>
          <a:xfrm>
            <a:off x="1838850" y="1320417"/>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Funnel stage</a:t>
            </a:r>
            <a:endParaRPr sz="900">
              <a:solidFill>
                <a:srgbClr val="199696"/>
              </a:solidFill>
              <a:latin typeface="Optimistic Text"/>
              <a:ea typeface="Optimistic Text"/>
              <a:cs typeface="Optimistic Text"/>
              <a:sym typeface="Optimistic Text"/>
            </a:endParaRPr>
          </a:p>
        </p:txBody>
      </p:sp>
      <p:sp>
        <p:nvSpPr>
          <p:cNvPr id="1332" name="Google Shape;1332;p182"/>
          <p:cNvSpPr/>
          <p:nvPr/>
        </p:nvSpPr>
        <p:spPr>
          <a:xfrm>
            <a:off x="344575" y="3406092"/>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Case studies, marketing, etc.</a:t>
            </a:r>
            <a:endParaRPr sz="900">
              <a:solidFill>
                <a:srgbClr val="199696"/>
              </a:solidFill>
              <a:latin typeface="Optimistic Text"/>
              <a:ea typeface="Optimistic Text"/>
              <a:cs typeface="Optimistic Text"/>
              <a:sym typeface="Optimistic Text"/>
            </a:endParaRPr>
          </a:p>
        </p:txBody>
      </p:sp>
      <p:sp>
        <p:nvSpPr>
          <p:cNvPr id="1333" name="Google Shape;1333;p182"/>
          <p:cNvSpPr/>
          <p:nvPr/>
        </p:nvSpPr>
        <p:spPr>
          <a:xfrm>
            <a:off x="1838850" y="3406092"/>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Documents (e.g., NDA)</a:t>
            </a:r>
            <a:endParaRPr sz="900">
              <a:solidFill>
                <a:srgbClr val="199696"/>
              </a:solidFill>
              <a:latin typeface="Optimistic Text"/>
              <a:ea typeface="Optimistic Text"/>
              <a:cs typeface="Optimistic Text"/>
              <a:sym typeface="Optimistic Text"/>
            </a:endParaRPr>
          </a:p>
        </p:txBody>
      </p:sp>
      <p:sp>
        <p:nvSpPr>
          <p:cNvPr id="1334" name="Google Shape;1334;p182"/>
          <p:cNvSpPr/>
          <p:nvPr/>
        </p:nvSpPr>
        <p:spPr>
          <a:xfrm>
            <a:off x="1677025" y="4300542"/>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Project plan, details, etc</a:t>
            </a:r>
            <a:endParaRPr sz="900">
              <a:solidFill>
                <a:srgbClr val="199696"/>
              </a:solidFill>
              <a:latin typeface="Optimistic Text"/>
              <a:ea typeface="Optimistic Text"/>
              <a:cs typeface="Optimistic Text"/>
              <a:sym typeface="Optimistic Text"/>
            </a:endParaRPr>
          </a:p>
        </p:txBody>
      </p:sp>
      <p:sp>
        <p:nvSpPr>
          <p:cNvPr id="1335" name="Google Shape;1335;p182"/>
          <p:cNvSpPr/>
          <p:nvPr/>
        </p:nvSpPr>
        <p:spPr>
          <a:xfrm>
            <a:off x="5982463" y="4300542"/>
            <a:ext cx="1332600" cy="569400"/>
          </a:xfrm>
          <a:prstGeom prst="roundRect">
            <a:avLst>
              <a:gd fmla="val 17023" name="adj"/>
            </a:avLst>
          </a:prstGeom>
          <a:solidFill>
            <a:srgbClr val="BEE1DC"/>
          </a:solidFill>
          <a:ln>
            <a:noFill/>
          </a:ln>
        </p:spPr>
        <p:txBody>
          <a:bodyPr anchorCtr="0" anchor="ctr" bIns="38100" lIns="38100" spcFirstLastPara="1" rIns="38100" wrap="square" tIns="38100">
            <a:noAutofit/>
          </a:bodyPr>
          <a:lstStyle/>
          <a:p>
            <a:pPr indent="0" lvl="0" marL="88900" marR="0" rtl="0" algn="l">
              <a:lnSpc>
                <a:spcPct val="90000"/>
              </a:lnSpc>
              <a:spcBef>
                <a:spcPts val="0"/>
              </a:spcBef>
              <a:spcAft>
                <a:spcPts val="0"/>
              </a:spcAft>
              <a:buClr>
                <a:srgbClr val="000000"/>
              </a:buClr>
              <a:buSzPts val="1300"/>
              <a:buFont typeface="Arial"/>
              <a:buNone/>
            </a:pPr>
            <a:r>
              <a:rPr lang="en" sz="900">
                <a:solidFill>
                  <a:srgbClr val="199696"/>
                </a:solidFill>
                <a:latin typeface="Optimistic Text"/>
                <a:ea typeface="Optimistic Text"/>
                <a:cs typeface="Optimistic Text"/>
                <a:sym typeface="Optimistic Text"/>
              </a:rPr>
              <a:t>Notes, risks, etc.</a:t>
            </a:r>
            <a:endParaRPr sz="900">
              <a:solidFill>
                <a:srgbClr val="199696"/>
              </a:solidFill>
              <a:latin typeface="Optimistic Text"/>
              <a:ea typeface="Optimistic Text"/>
              <a:cs typeface="Optimistic Text"/>
              <a:sym typeface="Optimistic Text"/>
            </a:endParaRPr>
          </a:p>
        </p:txBody>
      </p:sp>
      <p:cxnSp>
        <p:nvCxnSpPr>
          <p:cNvPr id="1336" name="Google Shape;1336;p182"/>
          <p:cNvCxnSpPr>
            <a:stCxn id="1334" idx="3"/>
            <a:endCxn id="1309" idx="1"/>
          </p:cNvCxnSpPr>
          <p:nvPr/>
        </p:nvCxnSpPr>
        <p:spPr>
          <a:xfrm flipH="1" rot="10800000">
            <a:off x="3009625" y="4560642"/>
            <a:ext cx="506100" cy="24600"/>
          </a:xfrm>
          <a:prstGeom prst="straightConnector1">
            <a:avLst/>
          </a:prstGeom>
          <a:noFill/>
          <a:ln cap="flat" cmpd="sng" w="38100">
            <a:solidFill>
              <a:srgbClr val="BEE1DC"/>
            </a:solidFill>
            <a:prstDash val="dash"/>
            <a:round/>
            <a:headEnd len="med" w="med" type="none"/>
            <a:tailEnd len="med" w="med" type="triangle"/>
          </a:ln>
        </p:spPr>
      </p:cxnSp>
      <p:cxnSp>
        <p:nvCxnSpPr>
          <p:cNvPr id="1337" name="Google Shape;1337;p182"/>
          <p:cNvCxnSpPr>
            <a:stCxn id="1330" idx="2"/>
          </p:cNvCxnSpPr>
          <p:nvPr/>
        </p:nvCxnSpPr>
        <p:spPr>
          <a:xfrm>
            <a:off x="1010875" y="1889817"/>
            <a:ext cx="102900" cy="445500"/>
          </a:xfrm>
          <a:prstGeom prst="straightConnector1">
            <a:avLst/>
          </a:prstGeom>
          <a:noFill/>
          <a:ln cap="flat" cmpd="sng" w="38100">
            <a:solidFill>
              <a:srgbClr val="BEE1DC"/>
            </a:solidFill>
            <a:prstDash val="dash"/>
            <a:round/>
            <a:headEnd len="med" w="med" type="none"/>
            <a:tailEnd len="med" w="med" type="triangle"/>
          </a:ln>
        </p:spPr>
      </p:cxnSp>
      <p:cxnSp>
        <p:nvCxnSpPr>
          <p:cNvPr id="1338" name="Google Shape;1338;p182"/>
          <p:cNvCxnSpPr>
            <a:stCxn id="1331" idx="2"/>
          </p:cNvCxnSpPr>
          <p:nvPr/>
        </p:nvCxnSpPr>
        <p:spPr>
          <a:xfrm flipH="1">
            <a:off x="1915050" y="1889817"/>
            <a:ext cx="590100" cy="453900"/>
          </a:xfrm>
          <a:prstGeom prst="straightConnector1">
            <a:avLst/>
          </a:prstGeom>
          <a:noFill/>
          <a:ln cap="flat" cmpd="sng" w="38100">
            <a:solidFill>
              <a:srgbClr val="BEE1DC"/>
            </a:solidFill>
            <a:prstDash val="dash"/>
            <a:round/>
            <a:headEnd len="med" w="med" type="none"/>
            <a:tailEnd len="med" w="med" type="triangle"/>
          </a:ln>
        </p:spPr>
      </p:cxnSp>
      <p:cxnSp>
        <p:nvCxnSpPr>
          <p:cNvPr id="1339" name="Google Shape;1339;p182"/>
          <p:cNvCxnSpPr>
            <a:stCxn id="1332" idx="0"/>
          </p:cNvCxnSpPr>
          <p:nvPr/>
        </p:nvCxnSpPr>
        <p:spPr>
          <a:xfrm flipH="1" rot="10800000">
            <a:off x="1010875" y="3008592"/>
            <a:ext cx="150900" cy="397500"/>
          </a:xfrm>
          <a:prstGeom prst="straightConnector1">
            <a:avLst/>
          </a:prstGeom>
          <a:noFill/>
          <a:ln cap="flat" cmpd="sng" w="38100">
            <a:solidFill>
              <a:srgbClr val="BEE1DC"/>
            </a:solidFill>
            <a:prstDash val="dash"/>
            <a:round/>
            <a:headEnd len="med" w="med" type="none"/>
            <a:tailEnd len="med" w="med" type="triangle"/>
          </a:ln>
        </p:spPr>
      </p:cxnSp>
      <p:cxnSp>
        <p:nvCxnSpPr>
          <p:cNvPr id="1340" name="Google Shape;1340;p182"/>
          <p:cNvCxnSpPr>
            <a:stCxn id="1333" idx="0"/>
          </p:cNvCxnSpPr>
          <p:nvPr/>
        </p:nvCxnSpPr>
        <p:spPr>
          <a:xfrm rot="10800000">
            <a:off x="1946850" y="2992392"/>
            <a:ext cx="558300" cy="413700"/>
          </a:xfrm>
          <a:prstGeom prst="straightConnector1">
            <a:avLst/>
          </a:prstGeom>
          <a:noFill/>
          <a:ln cap="flat" cmpd="sng" w="38100">
            <a:solidFill>
              <a:srgbClr val="BEE1DC"/>
            </a:solidFill>
            <a:prstDash val="dash"/>
            <a:round/>
            <a:headEnd len="med" w="med" type="none"/>
            <a:tailEnd len="med" w="med" type="triangle"/>
          </a:ln>
        </p:spPr>
      </p:cxnSp>
      <p:cxnSp>
        <p:nvCxnSpPr>
          <p:cNvPr id="1341" name="Google Shape;1341;p182"/>
          <p:cNvCxnSpPr>
            <a:stCxn id="1335" idx="1"/>
            <a:endCxn id="1310" idx="3"/>
          </p:cNvCxnSpPr>
          <p:nvPr/>
        </p:nvCxnSpPr>
        <p:spPr>
          <a:xfrm rot="10800000">
            <a:off x="5628163" y="4560642"/>
            <a:ext cx="354300" cy="24600"/>
          </a:xfrm>
          <a:prstGeom prst="straightConnector1">
            <a:avLst/>
          </a:prstGeom>
          <a:noFill/>
          <a:ln cap="flat" cmpd="sng" w="38100">
            <a:solidFill>
              <a:srgbClr val="BEE1DC"/>
            </a:solidFill>
            <a:prstDash val="dash"/>
            <a:round/>
            <a:headEnd len="med" w="med" type="none"/>
            <a:tailEnd len="med" w="med" type="triangle"/>
          </a:ln>
        </p:spPr>
      </p:cxnSp>
      <p:sp>
        <p:nvSpPr>
          <p:cNvPr id="1342" name="Google Shape;1342;p182"/>
          <p:cNvSpPr txBox="1"/>
          <p:nvPr/>
        </p:nvSpPr>
        <p:spPr>
          <a:xfrm>
            <a:off x="371375" y="803888"/>
            <a:ext cx="84228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200">
                <a:solidFill>
                  <a:schemeClr val="accent5"/>
                </a:solidFill>
                <a:latin typeface="Optimistic Text"/>
                <a:ea typeface="Optimistic Text"/>
                <a:cs typeface="Optimistic Text"/>
                <a:sym typeface="Optimistic Text"/>
              </a:rPr>
              <a:t>LlamaX GTM teams</a:t>
            </a:r>
            <a:r>
              <a:rPr b="1" lang="en" sz="1200">
                <a:solidFill>
                  <a:schemeClr val="accent6"/>
                </a:solidFill>
                <a:latin typeface="Optimistic Text"/>
                <a:ea typeface="Optimistic Text"/>
                <a:cs typeface="Optimistic Text"/>
                <a:sym typeface="Optimistic Text"/>
              </a:rPr>
              <a:t> currently use an ever-</a:t>
            </a:r>
            <a:r>
              <a:rPr b="1" lang="en" sz="1200">
                <a:solidFill>
                  <a:schemeClr val="accent6"/>
                </a:solidFill>
                <a:latin typeface="Optimistic Text"/>
                <a:ea typeface="Optimistic Text"/>
                <a:cs typeface="Optimistic Text"/>
                <a:sym typeface="Optimistic Text"/>
              </a:rPr>
              <a:t>evolving</a:t>
            </a:r>
            <a:r>
              <a:rPr b="1" lang="en" sz="1200">
                <a:solidFill>
                  <a:schemeClr val="accent6"/>
                </a:solidFill>
                <a:latin typeface="Optimistic Text"/>
                <a:ea typeface="Optimistic Text"/>
                <a:cs typeface="Optimistic Text"/>
                <a:sym typeface="Optimistic Text"/>
              </a:rPr>
              <a:t> Google Sheet </a:t>
            </a:r>
            <a:r>
              <a:rPr lang="en" sz="1200">
                <a:latin typeface="Optimistic Text"/>
                <a:ea typeface="Optimistic Text"/>
                <a:cs typeface="Optimistic Text"/>
                <a:sym typeface="Optimistic Text"/>
              </a:rPr>
              <a:t>to track and manage partner information.  </a:t>
            </a:r>
            <a:endParaRPr sz="1200">
              <a:latin typeface="Optimistic Text"/>
              <a:ea typeface="Optimistic Text"/>
              <a:cs typeface="Optimistic Text"/>
              <a:sym typeface="Optimistic Text"/>
            </a:endParaRPr>
          </a:p>
        </p:txBody>
      </p:sp>
      <p:sp>
        <p:nvSpPr>
          <p:cNvPr id="1343" name="Google Shape;1343;p182"/>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01	CONTEXT</a:t>
            </a:r>
            <a:endParaRPr/>
          </a:p>
        </p:txBody>
      </p:sp>
      <p:pic>
        <p:nvPicPr>
          <p:cNvPr id="1344" name="Google Shape;1344;p182"/>
          <p:cNvPicPr preferRelativeResize="0"/>
          <p:nvPr/>
        </p:nvPicPr>
        <p:blipFill rotWithShape="1">
          <a:blip r:embed="rId3">
            <a:alphaModFix/>
          </a:blip>
          <a:srcRect b="0" l="10080" r="10104" t="0"/>
          <a:stretch/>
        </p:blipFill>
        <p:spPr>
          <a:xfrm>
            <a:off x="4021375" y="1851125"/>
            <a:ext cx="1063688" cy="1332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83"/>
          <p:cNvSpPr/>
          <p:nvPr/>
        </p:nvSpPr>
        <p:spPr>
          <a:xfrm>
            <a:off x="2462027" y="1666386"/>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pic>
        <p:nvPicPr>
          <p:cNvPr id="1350" name="Google Shape;1350;p183"/>
          <p:cNvPicPr preferRelativeResize="0"/>
          <p:nvPr/>
        </p:nvPicPr>
        <p:blipFill>
          <a:blip r:embed="rId3">
            <a:alphaModFix/>
          </a:blip>
          <a:stretch>
            <a:fillRect/>
          </a:stretch>
        </p:blipFill>
        <p:spPr>
          <a:xfrm>
            <a:off x="2637389" y="1898652"/>
            <a:ext cx="1257300" cy="1117601"/>
          </a:xfrm>
          <a:prstGeom prst="rect">
            <a:avLst/>
          </a:prstGeom>
          <a:noFill/>
          <a:ln>
            <a:noFill/>
          </a:ln>
        </p:spPr>
      </p:pic>
      <p:pic>
        <p:nvPicPr>
          <p:cNvPr id="1351" name="Google Shape;1351;p183"/>
          <p:cNvPicPr preferRelativeResize="0"/>
          <p:nvPr/>
        </p:nvPicPr>
        <p:blipFill>
          <a:blip r:embed="rId4">
            <a:alphaModFix/>
          </a:blip>
          <a:stretch>
            <a:fillRect/>
          </a:stretch>
        </p:blipFill>
        <p:spPr>
          <a:xfrm>
            <a:off x="7575038" y="1847850"/>
            <a:ext cx="1219200" cy="1219200"/>
          </a:xfrm>
          <a:prstGeom prst="rect">
            <a:avLst/>
          </a:prstGeom>
          <a:noFill/>
          <a:ln>
            <a:noFill/>
          </a:ln>
          <a:effectLst>
            <a:outerShdw blurRad="57150" rotWithShape="0" algn="bl" dir="5400000" dist="19050">
              <a:srgbClr val="000000">
                <a:alpha val="50000"/>
              </a:srgbClr>
            </a:outerShdw>
          </a:effectLst>
        </p:spPr>
      </p:pic>
      <p:sp>
        <p:nvSpPr>
          <p:cNvPr id="1352" name="Google Shape;1352;p183"/>
          <p:cNvSpPr/>
          <p:nvPr/>
        </p:nvSpPr>
        <p:spPr>
          <a:xfrm>
            <a:off x="5078727" y="1666386"/>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pic>
        <p:nvPicPr>
          <p:cNvPr id="1353" name="Google Shape;1353;p183"/>
          <p:cNvPicPr preferRelativeResize="0"/>
          <p:nvPr/>
        </p:nvPicPr>
        <p:blipFill>
          <a:blip r:embed="rId3">
            <a:alphaModFix/>
          </a:blip>
          <a:stretch>
            <a:fillRect/>
          </a:stretch>
        </p:blipFill>
        <p:spPr>
          <a:xfrm flipH="1">
            <a:off x="5254089" y="1898652"/>
            <a:ext cx="1257300" cy="1117601"/>
          </a:xfrm>
          <a:prstGeom prst="rect">
            <a:avLst/>
          </a:prstGeom>
          <a:noFill/>
          <a:ln>
            <a:noFill/>
          </a:ln>
        </p:spPr>
      </p:pic>
      <p:sp>
        <p:nvSpPr>
          <p:cNvPr id="1354" name="Google Shape;1354;p183"/>
          <p:cNvSpPr/>
          <p:nvPr/>
        </p:nvSpPr>
        <p:spPr>
          <a:xfrm>
            <a:off x="3778758" y="3097311"/>
            <a:ext cx="1608037" cy="1582127"/>
          </a:xfrm>
          <a:custGeom>
            <a:rect b="b" l="l" r="r" t="t"/>
            <a:pathLst>
              <a:path extrusionOk="0" h="519582" w="528091">
                <a:moveTo>
                  <a:pt x="0" y="259791"/>
                </a:moveTo>
                <a:cubicBezTo>
                  <a:pt x="0" y="108788"/>
                  <a:pt x="100584" y="0"/>
                  <a:pt x="258660" y="0"/>
                </a:cubicBezTo>
                <a:lnTo>
                  <a:pt x="269430" y="0"/>
                </a:lnTo>
                <a:cubicBezTo>
                  <a:pt x="427494" y="0"/>
                  <a:pt x="528091" y="108788"/>
                  <a:pt x="528091" y="259791"/>
                </a:cubicBezTo>
                <a:cubicBezTo>
                  <a:pt x="528091" y="410794"/>
                  <a:pt x="427494" y="519582"/>
                  <a:pt x="269430" y="519582"/>
                </a:cubicBezTo>
                <a:lnTo>
                  <a:pt x="258660" y="519582"/>
                </a:lnTo>
                <a:cubicBezTo>
                  <a:pt x="100584" y="519582"/>
                  <a:pt x="0" y="410794"/>
                  <a:pt x="0" y="259791"/>
                </a:cubicBezTo>
                <a:close/>
              </a:path>
            </a:pathLst>
          </a:custGeom>
          <a:solidFill>
            <a:srgbClr val="FBE3DF"/>
          </a:solidFill>
          <a:ln cap="flat" cmpd="sng" w="9525">
            <a:solidFill>
              <a:schemeClr val="accent3"/>
            </a:solidFill>
            <a:prstDash val="solid"/>
            <a:round/>
            <a:headEnd len="sm" w="sm" type="none"/>
            <a:tailEnd len="sm" w="sm" type="none"/>
          </a:ln>
        </p:spPr>
        <p:txBody>
          <a:bodyPr anchorCtr="0" anchor="ctr" bIns="114250" lIns="228575" spcFirstLastPara="1" rIns="228575" wrap="square" tIns="114250">
            <a:noAutofit/>
          </a:bodyPr>
          <a:lstStyle/>
          <a:p>
            <a:pPr indent="0" lvl="0" marL="0" marR="0" rtl="0" algn="ctr">
              <a:spcBef>
                <a:spcPts val="0"/>
              </a:spcBef>
              <a:spcAft>
                <a:spcPts val="0"/>
              </a:spcAft>
              <a:buNone/>
            </a:pPr>
            <a:r>
              <a:t/>
            </a:r>
            <a:endParaRPr b="0" i="0" sz="4500" u="none" cap="none" strike="noStrike">
              <a:solidFill>
                <a:srgbClr val="000000"/>
              </a:solidFill>
              <a:latin typeface="Calibri"/>
              <a:ea typeface="Calibri"/>
              <a:cs typeface="Calibri"/>
              <a:sym typeface="Calibri"/>
            </a:endParaRPr>
          </a:p>
        </p:txBody>
      </p:sp>
      <p:sp>
        <p:nvSpPr>
          <p:cNvPr id="1355" name="Google Shape;1355;p183"/>
          <p:cNvSpPr txBox="1"/>
          <p:nvPr/>
        </p:nvSpPr>
        <p:spPr>
          <a:xfrm>
            <a:off x="455150" y="3349313"/>
            <a:ext cx="2358900" cy="1015800"/>
          </a:xfrm>
          <a:prstGeom prst="rect">
            <a:avLst/>
          </a:prstGeom>
          <a:noFill/>
          <a:ln>
            <a:noFill/>
          </a:ln>
        </p:spPr>
        <p:txBody>
          <a:bodyPr anchorCtr="0" anchor="t" bIns="45725" lIns="45725" spcFirstLastPara="1" rIns="45725" wrap="square" tIns="45725">
            <a:spAutoFit/>
          </a:bodyPr>
          <a:lstStyle/>
          <a:p>
            <a:pPr indent="0" lvl="0" marL="0" rtl="0" algn="ctr">
              <a:spcBef>
                <a:spcPts val="0"/>
              </a:spcBef>
              <a:spcAft>
                <a:spcPts val="0"/>
              </a:spcAft>
              <a:buNone/>
            </a:pPr>
            <a:r>
              <a:rPr lang="en" sz="1200">
                <a:latin typeface="Optimistic Display Light"/>
                <a:ea typeface="Optimistic Display Light"/>
                <a:cs typeface="Optimistic Display Light"/>
                <a:sym typeface="Optimistic Display Light"/>
              </a:rPr>
              <a:t>That means our Meta teams </a:t>
            </a:r>
            <a:r>
              <a:rPr b="1" lang="en" sz="1200">
                <a:solidFill>
                  <a:srgbClr val="CA3112"/>
                </a:solidFill>
                <a:latin typeface="Optimistic Display"/>
                <a:ea typeface="Optimistic Display"/>
                <a:cs typeface="Optimistic Display"/>
                <a:sym typeface="Optimistic Display"/>
              </a:rPr>
              <a:t>work with the same partners without knowing it</a:t>
            </a:r>
            <a:r>
              <a:rPr lang="en" sz="1200">
                <a:latin typeface="Optimistic Display Light"/>
                <a:ea typeface="Optimistic Display Light"/>
                <a:cs typeface="Optimistic Display Light"/>
                <a:sym typeface="Optimistic Display Light"/>
              </a:rPr>
              <a:t>, which creates poor experiences for us and our external partners.  </a:t>
            </a:r>
            <a:endParaRPr sz="1200">
              <a:latin typeface="Optimistic Display Light"/>
              <a:ea typeface="Optimistic Display Light"/>
              <a:cs typeface="Optimistic Display Light"/>
              <a:sym typeface="Optimistic Display Light"/>
            </a:endParaRPr>
          </a:p>
        </p:txBody>
      </p:sp>
      <p:cxnSp>
        <p:nvCxnSpPr>
          <p:cNvPr id="1356" name="Google Shape;1356;p183"/>
          <p:cNvCxnSpPr>
            <a:stCxn id="1350" idx="2"/>
            <a:endCxn id="1357" idx="1"/>
          </p:cNvCxnSpPr>
          <p:nvPr/>
        </p:nvCxnSpPr>
        <p:spPr>
          <a:xfrm flipH="1" rot="-5400000">
            <a:off x="3199139" y="3083153"/>
            <a:ext cx="840900" cy="707100"/>
          </a:xfrm>
          <a:prstGeom prst="curvedConnector2">
            <a:avLst/>
          </a:prstGeom>
          <a:noFill/>
          <a:ln cap="flat" cmpd="sng" w="38100">
            <a:solidFill>
              <a:schemeClr val="accent6"/>
            </a:solidFill>
            <a:prstDash val="solid"/>
            <a:round/>
            <a:headEnd len="med" w="med" type="triangle"/>
            <a:tailEnd len="med" w="med" type="triangle"/>
          </a:ln>
        </p:spPr>
      </p:cxnSp>
      <p:cxnSp>
        <p:nvCxnSpPr>
          <p:cNvPr id="1358" name="Google Shape;1358;p183"/>
          <p:cNvCxnSpPr>
            <a:stCxn id="1350" idx="1"/>
            <a:endCxn id="1359" idx="3"/>
          </p:cNvCxnSpPr>
          <p:nvPr/>
        </p:nvCxnSpPr>
        <p:spPr>
          <a:xfrm rot="10800000">
            <a:off x="1569089" y="2457452"/>
            <a:ext cx="1068300" cy="0"/>
          </a:xfrm>
          <a:prstGeom prst="straightConnector1">
            <a:avLst/>
          </a:prstGeom>
          <a:noFill/>
          <a:ln cap="flat" cmpd="sng" w="38100">
            <a:solidFill>
              <a:schemeClr val="accent6"/>
            </a:solidFill>
            <a:prstDash val="solid"/>
            <a:round/>
            <a:headEnd len="med" w="med" type="none"/>
            <a:tailEnd len="med" w="med" type="triangle"/>
          </a:ln>
        </p:spPr>
      </p:cxnSp>
      <p:cxnSp>
        <p:nvCxnSpPr>
          <p:cNvPr id="1360" name="Google Shape;1360;p183"/>
          <p:cNvCxnSpPr>
            <a:stCxn id="1353" idx="1"/>
            <a:endCxn id="1351" idx="1"/>
          </p:cNvCxnSpPr>
          <p:nvPr/>
        </p:nvCxnSpPr>
        <p:spPr>
          <a:xfrm>
            <a:off x="6511389" y="2457452"/>
            <a:ext cx="1063500" cy="0"/>
          </a:xfrm>
          <a:prstGeom prst="straightConnector1">
            <a:avLst/>
          </a:prstGeom>
          <a:noFill/>
          <a:ln cap="flat" cmpd="sng" w="38100">
            <a:solidFill>
              <a:schemeClr val="accent6"/>
            </a:solidFill>
            <a:prstDash val="solid"/>
            <a:round/>
            <a:headEnd len="med" w="med" type="none"/>
            <a:tailEnd len="med" w="med" type="triangle"/>
          </a:ln>
        </p:spPr>
      </p:cxnSp>
      <p:cxnSp>
        <p:nvCxnSpPr>
          <p:cNvPr id="1361" name="Google Shape;1361;p183"/>
          <p:cNvCxnSpPr>
            <a:stCxn id="1357" idx="3"/>
            <a:endCxn id="1353" idx="2"/>
          </p:cNvCxnSpPr>
          <p:nvPr/>
        </p:nvCxnSpPr>
        <p:spPr>
          <a:xfrm flipH="1" rot="10800000">
            <a:off x="5192397" y="3016325"/>
            <a:ext cx="690300" cy="840900"/>
          </a:xfrm>
          <a:prstGeom prst="curvedConnector2">
            <a:avLst/>
          </a:prstGeom>
          <a:noFill/>
          <a:ln cap="flat" cmpd="sng" w="38100">
            <a:solidFill>
              <a:schemeClr val="accent6"/>
            </a:solidFill>
            <a:prstDash val="solid"/>
            <a:round/>
            <a:headEnd len="med" w="med" type="triangle"/>
            <a:tailEnd len="med" w="med" type="triangle"/>
          </a:ln>
        </p:spPr>
      </p:cxnSp>
      <p:cxnSp>
        <p:nvCxnSpPr>
          <p:cNvPr id="1362" name="Google Shape;1362;p183"/>
          <p:cNvCxnSpPr>
            <a:stCxn id="1350" idx="0"/>
            <a:endCxn id="1353" idx="0"/>
          </p:cNvCxnSpPr>
          <p:nvPr/>
        </p:nvCxnSpPr>
        <p:spPr>
          <a:xfrm flipH="1" rot="-5400000">
            <a:off x="4574039" y="590652"/>
            <a:ext cx="600" cy="2616600"/>
          </a:xfrm>
          <a:prstGeom prst="curvedConnector3">
            <a:avLst>
              <a:gd fmla="val -190479803" name="adj1"/>
            </a:avLst>
          </a:prstGeom>
          <a:noFill/>
          <a:ln cap="flat" cmpd="sng" w="38100">
            <a:solidFill>
              <a:srgbClr val="CA3112"/>
            </a:solidFill>
            <a:prstDash val="dot"/>
            <a:round/>
            <a:headEnd len="med" w="med" type="oval"/>
            <a:tailEnd len="med" w="med" type="oval"/>
          </a:ln>
        </p:spPr>
      </p:cxnSp>
      <p:sp>
        <p:nvSpPr>
          <p:cNvPr id="1363" name="Google Shape;1363;p183"/>
          <p:cNvSpPr/>
          <p:nvPr/>
        </p:nvSpPr>
        <p:spPr>
          <a:xfrm>
            <a:off x="4471438" y="1222400"/>
            <a:ext cx="228600" cy="228600"/>
          </a:xfrm>
          <a:prstGeom prst="noSmoking">
            <a:avLst>
              <a:gd fmla="val 18750" name="adj"/>
            </a:avLst>
          </a:prstGeom>
          <a:solidFill>
            <a:srgbClr val="CA311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4" name="Google Shape;1364;p183"/>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01	CONTEXT</a:t>
            </a:r>
            <a:endParaRPr/>
          </a:p>
        </p:txBody>
      </p:sp>
      <p:pic>
        <p:nvPicPr>
          <p:cNvPr id="1365" name="Google Shape;1365;p183"/>
          <p:cNvPicPr preferRelativeResize="0"/>
          <p:nvPr/>
        </p:nvPicPr>
        <p:blipFill rotWithShape="1">
          <a:blip r:embed="rId5">
            <a:alphaModFix/>
          </a:blip>
          <a:srcRect b="0" l="10080" r="10104" t="0"/>
          <a:stretch/>
        </p:blipFill>
        <p:spPr>
          <a:xfrm>
            <a:off x="418275" y="1851125"/>
            <a:ext cx="1063688" cy="1332600"/>
          </a:xfrm>
          <a:prstGeom prst="rect">
            <a:avLst/>
          </a:prstGeom>
          <a:noFill/>
          <a:ln>
            <a:noFill/>
          </a:ln>
        </p:spPr>
      </p:pic>
      <p:pic>
        <p:nvPicPr>
          <p:cNvPr id="1366" name="Google Shape;1366;p183"/>
          <p:cNvPicPr preferRelativeResize="0"/>
          <p:nvPr/>
        </p:nvPicPr>
        <p:blipFill rotWithShape="1">
          <a:blip r:embed="rId5">
            <a:alphaModFix/>
          </a:blip>
          <a:srcRect b="0" l="10080" r="10104" t="0"/>
          <a:stretch/>
        </p:blipFill>
        <p:spPr>
          <a:xfrm>
            <a:off x="7667025" y="1791150"/>
            <a:ext cx="1063688" cy="1332600"/>
          </a:xfrm>
          <a:prstGeom prst="rect">
            <a:avLst/>
          </a:prstGeom>
          <a:noFill/>
          <a:ln>
            <a:noFill/>
          </a:ln>
        </p:spPr>
      </p:pic>
      <p:pic>
        <p:nvPicPr>
          <p:cNvPr id="1357" name="Google Shape;1357;p183"/>
          <p:cNvPicPr preferRelativeResize="0"/>
          <p:nvPr/>
        </p:nvPicPr>
        <p:blipFill>
          <a:blip r:embed="rId6">
            <a:alphaModFix/>
          </a:blip>
          <a:stretch>
            <a:fillRect/>
          </a:stretch>
        </p:blipFill>
        <p:spPr>
          <a:xfrm>
            <a:off x="3973197" y="3247625"/>
            <a:ext cx="1219200" cy="1219200"/>
          </a:xfrm>
          <a:prstGeom prst="rect">
            <a:avLst/>
          </a:prstGeom>
          <a:noFill/>
          <a:ln>
            <a:noFill/>
          </a:ln>
        </p:spPr>
      </p:pic>
      <p:sp>
        <p:nvSpPr>
          <p:cNvPr id="1367" name="Google Shape;1367;p183"/>
          <p:cNvSpPr txBox="1"/>
          <p:nvPr/>
        </p:nvSpPr>
        <p:spPr>
          <a:xfrm>
            <a:off x="371375" y="803888"/>
            <a:ext cx="84228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400">
                <a:highlight>
                  <a:srgbClr val="FFFFFF"/>
                </a:highlight>
                <a:latin typeface="Optimistic Text"/>
                <a:ea typeface="Optimistic Text"/>
                <a:cs typeface="Optimistic Text"/>
                <a:sym typeface="Optimistic Text"/>
              </a:rPr>
              <a:t>Unfortunately, these spreadsheets are </a:t>
            </a:r>
            <a:r>
              <a:rPr b="1" lang="en" sz="1400">
                <a:solidFill>
                  <a:schemeClr val="accent6"/>
                </a:solidFill>
                <a:highlight>
                  <a:srgbClr val="FFFFFF"/>
                </a:highlight>
                <a:latin typeface="Optimistic Text"/>
                <a:ea typeface="Optimistic Text"/>
                <a:cs typeface="Optimistic Text"/>
                <a:sym typeface="Optimistic Text"/>
              </a:rPr>
              <a:t>not standardized or connected</a:t>
            </a:r>
            <a:r>
              <a:rPr lang="en" sz="1400">
                <a:highlight>
                  <a:srgbClr val="FFFFFF"/>
                </a:highlight>
                <a:latin typeface="Optimistic Text"/>
                <a:ea typeface="Optimistic Text"/>
                <a:cs typeface="Optimistic Text"/>
                <a:sym typeface="Optimistic Text"/>
              </a:rPr>
              <a:t> to other Meta teams. </a:t>
            </a:r>
            <a:endParaRPr sz="1000">
              <a:highlight>
                <a:srgbClr val="FFFFFF"/>
              </a:highlight>
              <a:latin typeface="Optimistic Text Light"/>
              <a:ea typeface="Optimistic Text Light"/>
              <a:cs typeface="Optimistic Text Light"/>
              <a:sym typeface="Optimistic Tex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84"/>
          <p:cNvSpPr txBox="1"/>
          <p:nvPr/>
        </p:nvSpPr>
        <p:spPr>
          <a:xfrm>
            <a:off x="6666087" y="4823903"/>
            <a:ext cx="1998600" cy="120000"/>
          </a:xfrm>
          <a:prstGeom prst="rect">
            <a:avLst/>
          </a:prstGeom>
          <a:noFill/>
          <a:ln>
            <a:noFill/>
          </a:ln>
        </p:spPr>
        <p:txBody>
          <a:bodyPr anchorCtr="0" anchor="t" bIns="0" lIns="0" spcFirstLastPara="1" rIns="0" wrap="square" tIns="0">
            <a:noAutofit/>
          </a:bodyPr>
          <a:lstStyle/>
          <a:p>
            <a:pPr indent="0" lvl="0" marL="0" marR="0" rtl="0" algn="r">
              <a:lnSpc>
                <a:spcPct val="110000"/>
              </a:lnSpc>
              <a:spcBef>
                <a:spcPts val="0"/>
              </a:spcBef>
              <a:spcAft>
                <a:spcPts val="0"/>
              </a:spcAft>
              <a:buNone/>
            </a:pPr>
            <a:r>
              <a:rPr lang="en" sz="700">
                <a:solidFill>
                  <a:srgbClr val="67788A"/>
                </a:solidFill>
                <a:latin typeface="Optimistic Text Light"/>
                <a:ea typeface="Optimistic Text Light"/>
                <a:cs typeface="Optimistic Text Light"/>
                <a:sym typeface="Optimistic Text Light"/>
              </a:rPr>
              <a:t>Reality Labs &amp; AI Partnerships   |</a:t>
            </a:r>
            <a:endParaRPr sz="700">
              <a:solidFill>
                <a:srgbClr val="67788A"/>
              </a:solidFill>
              <a:latin typeface="Optimistic Text Light"/>
              <a:ea typeface="Optimistic Text Light"/>
              <a:cs typeface="Optimistic Text Light"/>
              <a:sym typeface="Optimistic Text Light"/>
            </a:endParaRPr>
          </a:p>
        </p:txBody>
      </p:sp>
      <p:sp>
        <p:nvSpPr>
          <p:cNvPr id="1373" name="Google Shape;1373;p184"/>
          <p:cNvSpPr txBox="1"/>
          <p:nvPr>
            <p:ph idx="2"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 IN MVP</a:t>
            </a:r>
            <a:endParaRPr/>
          </a:p>
        </p:txBody>
      </p:sp>
      <p:sp>
        <p:nvSpPr>
          <p:cNvPr id="1374" name="Google Shape;1374;p184"/>
          <p:cNvSpPr txBox="1"/>
          <p:nvPr>
            <p:ph type="title"/>
          </p:nvPr>
        </p:nvSpPr>
        <p:spPr>
          <a:xfrm>
            <a:off x="1293271" y="1821175"/>
            <a:ext cx="1760400" cy="477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1300">
                <a:solidFill>
                  <a:schemeClr val="accent6"/>
                </a:solidFill>
                <a:latin typeface="Optimistic Display"/>
                <a:ea typeface="Optimistic Display"/>
                <a:cs typeface="Optimistic Display"/>
                <a:sym typeface="Optimistic Display"/>
              </a:rPr>
              <a:t>Manage</a:t>
            </a:r>
            <a:br>
              <a:rPr b="1" lang="en" sz="1300">
                <a:solidFill>
                  <a:schemeClr val="accent6"/>
                </a:solidFill>
                <a:latin typeface="Optimistic Display"/>
                <a:ea typeface="Optimistic Display"/>
                <a:cs typeface="Optimistic Display"/>
                <a:sym typeface="Optimistic Display"/>
              </a:rPr>
            </a:br>
            <a:r>
              <a:rPr b="1" lang="en" sz="1300">
                <a:solidFill>
                  <a:schemeClr val="accent6"/>
                </a:solidFill>
                <a:latin typeface="Optimistic Display"/>
                <a:ea typeface="Optimistic Display"/>
                <a:cs typeface="Optimistic Display"/>
                <a:sym typeface="Optimistic Display"/>
              </a:rPr>
              <a:t>partner set</a:t>
            </a:r>
            <a:endParaRPr b="1" sz="1300">
              <a:solidFill>
                <a:schemeClr val="accent6"/>
              </a:solidFill>
              <a:latin typeface="Optimistic Display"/>
              <a:ea typeface="Optimistic Display"/>
              <a:cs typeface="Optimistic Display"/>
              <a:sym typeface="Optimistic Display"/>
            </a:endParaRPr>
          </a:p>
        </p:txBody>
      </p:sp>
      <p:sp>
        <p:nvSpPr>
          <p:cNvPr id="1375" name="Google Shape;1375;p184"/>
          <p:cNvSpPr txBox="1"/>
          <p:nvPr>
            <p:ph idx="1" type="body"/>
          </p:nvPr>
        </p:nvSpPr>
        <p:spPr>
          <a:xfrm>
            <a:off x="1241401" y="2430123"/>
            <a:ext cx="1819200" cy="115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lt1"/>
                </a:solidFill>
                <a:latin typeface="Optimistic Text Light"/>
                <a:ea typeface="Optimistic Text Light"/>
                <a:cs typeface="Optimistic Text Light"/>
                <a:sym typeface="Optimistic Text Light"/>
              </a:rPr>
              <a:t>Portfolio Maintenance</a:t>
            </a:r>
            <a:endParaRPr u="sng">
              <a:solidFill>
                <a:schemeClr val="lt1"/>
              </a:solidFill>
              <a:latin typeface="Optimistic Text Light"/>
              <a:ea typeface="Optimistic Text Light"/>
              <a:cs typeface="Optimistic Text Light"/>
              <a:sym typeface="Optimistic Text Light"/>
            </a:endParaRPr>
          </a:p>
          <a:p>
            <a:pPr indent="-194310" lvl="0" marL="274320" rtl="0" algn="l">
              <a:spcBef>
                <a:spcPts val="50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Tag SPM/BD to partner</a:t>
            </a:r>
            <a:endParaRPr>
              <a:solidFill>
                <a:schemeClr val="lt1"/>
              </a:solidFill>
              <a:latin typeface="Optimistic Text Light"/>
              <a:ea typeface="Optimistic Text Light"/>
              <a:cs typeface="Optimistic Text Light"/>
              <a:sym typeface="Optimistic Text Light"/>
            </a:endParaRPr>
          </a:p>
          <a:p>
            <a:pPr indent="-194310" lvl="0" marL="274320" rtl="0" algn="l">
              <a:spcBef>
                <a:spcPts val="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Update existing partners</a:t>
            </a:r>
            <a:endParaRPr>
              <a:solidFill>
                <a:schemeClr val="lt1"/>
              </a:solidFill>
              <a:latin typeface="Optimistic Text Light"/>
              <a:ea typeface="Optimistic Text Light"/>
              <a:cs typeface="Optimistic Text Light"/>
              <a:sym typeface="Optimistic Text Light"/>
            </a:endParaRPr>
          </a:p>
          <a:p>
            <a:pPr indent="-194310" lvl="0" marL="274320" rtl="0" algn="l">
              <a:spcBef>
                <a:spcPts val="0"/>
              </a:spcBef>
              <a:spcAft>
                <a:spcPts val="0"/>
              </a:spcAft>
              <a:buClr>
                <a:schemeClr val="lt1"/>
              </a:buClr>
              <a:buSzPts val="900"/>
              <a:buChar char="•"/>
            </a:pPr>
            <a:r>
              <a:rPr lang="en">
                <a:solidFill>
                  <a:schemeClr val="lt1"/>
                </a:solidFill>
                <a:latin typeface="Optimistic Text Light"/>
                <a:ea typeface="Optimistic Text Light"/>
                <a:cs typeface="Optimistic Text Light"/>
                <a:sym typeface="Optimistic Text Light"/>
              </a:rPr>
              <a:t>Offboard inactive partners</a:t>
            </a:r>
            <a:br>
              <a:rPr lang="en">
                <a:solidFill>
                  <a:schemeClr val="lt1"/>
                </a:solidFill>
                <a:latin typeface="Optimistic Text Light"/>
                <a:ea typeface="Optimistic Text Light"/>
                <a:cs typeface="Optimistic Text Light"/>
                <a:sym typeface="Optimistic Text Light"/>
              </a:rPr>
            </a:br>
            <a:br>
              <a:rPr lang="en">
                <a:solidFill>
                  <a:schemeClr val="lt1"/>
                </a:solidFill>
                <a:latin typeface="Optimistic Text Light"/>
                <a:ea typeface="Optimistic Text Light"/>
                <a:cs typeface="Optimistic Text Light"/>
                <a:sym typeface="Optimistic Text Light"/>
              </a:rPr>
            </a:br>
            <a:br>
              <a:rPr lang="en" u="sng">
                <a:solidFill>
                  <a:schemeClr val="lt1"/>
                </a:solidFill>
                <a:latin typeface="Optimistic Text Light"/>
                <a:ea typeface="Optimistic Text Light"/>
                <a:cs typeface="Optimistic Text Light"/>
                <a:sym typeface="Optimistic Text Light"/>
              </a:rPr>
            </a:br>
            <a:endParaRPr>
              <a:solidFill>
                <a:schemeClr val="lt1"/>
              </a:solidFill>
              <a:latin typeface="Optimistic Text Light"/>
              <a:ea typeface="Optimistic Text Light"/>
              <a:cs typeface="Optimistic Text Light"/>
              <a:sym typeface="Optimistic Text Light"/>
            </a:endParaRPr>
          </a:p>
          <a:p>
            <a:pPr indent="-194310" lvl="0" marL="274320" rtl="0" algn="l">
              <a:spcBef>
                <a:spcPts val="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Tag internal stakeholders</a:t>
            </a:r>
            <a:endParaRPr>
              <a:solidFill>
                <a:schemeClr val="lt1"/>
              </a:solidFill>
              <a:latin typeface="Optimistic Text Light"/>
              <a:ea typeface="Optimistic Text Light"/>
              <a:cs typeface="Optimistic Text Light"/>
              <a:sym typeface="Optimistic Text Light"/>
            </a:endParaRPr>
          </a:p>
          <a:p>
            <a:pPr indent="-194310" lvl="0" marL="274320" rtl="0" algn="l">
              <a:spcBef>
                <a:spcPts val="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Upload external contacts </a:t>
            </a:r>
            <a:endParaRPr u="sng">
              <a:solidFill>
                <a:schemeClr val="lt1"/>
              </a:solidFill>
              <a:latin typeface="Optimistic Text Light"/>
              <a:ea typeface="Optimistic Text Light"/>
              <a:cs typeface="Optimistic Text Light"/>
              <a:sym typeface="Optimistic Text Light"/>
            </a:endParaRPr>
          </a:p>
        </p:txBody>
      </p:sp>
      <p:sp>
        <p:nvSpPr>
          <p:cNvPr id="1376" name="Google Shape;1376;p184"/>
          <p:cNvSpPr txBox="1"/>
          <p:nvPr>
            <p:ph idx="3" type="title"/>
          </p:nvPr>
        </p:nvSpPr>
        <p:spPr>
          <a:xfrm>
            <a:off x="3731671" y="1821175"/>
            <a:ext cx="1743000" cy="477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1300">
                <a:solidFill>
                  <a:schemeClr val="accent6"/>
                </a:solidFill>
                <a:latin typeface="Optimistic Display"/>
                <a:ea typeface="Optimistic Display"/>
                <a:cs typeface="Optimistic Display"/>
                <a:sym typeface="Optimistic Display"/>
              </a:rPr>
              <a:t>Track partner interactions</a:t>
            </a:r>
            <a:endParaRPr b="1" sz="1300">
              <a:solidFill>
                <a:schemeClr val="accent6"/>
              </a:solidFill>
              <a:latin typeface="Optimistic Display"/>
              <a:ea typeface="Optimistic Display"/>
              <a:cs typeface="Optimistic Display"/>
              <a:sym typeface="Optimistic Display"/>
            </a:endParaRPr>
          </a:p>
        </p:txBody>
      </p:sp>
      <p:sp>
        <p:nvSpPr>
          <p:cNvPr id="1377" name="Google Shape;1377;p184"/>
          <p:cNvSpPr txBox="1"/>
          <p:nvPr>
            <p:ph idx="5" type="title"/>
          </p:nvPr>
        </p:nvSpPr>
        <p:spPr>
          <a:xfrm>
            <a:off x="6093871" y="1821175"/>
            <a:ext cx="1760400" cy="4779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b="1" lang="en" sz="1300">
                <a:solidFill>
                  <a:schemeClr val="accent6"/>
                </a:solidFill>
                <a:latin typeface="Optimistic Display"/>
                <a:ea typeface="Optimistic Display"/>
                <a:cs typeface="Optimistic Display"/>
                <a:sym typeface="Optimistic Display"/>
              </a:rPr>
              <a:t>Monitor partner</a:t>
            </a:r>
            <a:br>
              <a:rPr b="1" lang="en" sz="1300">
                <a:solidFill>
                  <a:schemeClr val="accent6"/>
                </a:solidFill>
                <a:latin typeface="Optimistic Display"/>
                <a:ea typeface="Optimistic Display"/>
                <a:cs typeface="Optimistic Display"/>
                <a:sym typeface="Optimistic Display"/>
              </a:rPr>
            </a:br>
            <a:r>
              <a:rPr b="1" lang="en" sz="1300">
                <a:solidFill>
                  <a:schemeClr val="accent6"/>
                </a:solidFill>
                <a:latin typeface="Optimistic Display"/>
                <a:ea typeface="Optimistic Display"/>
                <a:cs typeface="Optimistic Display"/>
                <a:sym typeface="Optimistic Display"/>
              </a:rPr>
              <a:t>deals &amp; initiatives</a:t>
            </a:r>
            <a:endParaRPr b="1" sz="1300">
              <a:solidFill>
                <a:schemeClr val="accent6"/>
              </a:solidFill>
              <a:latin typeface="Optimistic Display"/>
              <a:ea typeface="Optimistic Display"/>
              <a:cs typeface="Optimistic Display"/>
              <a:sym typeface="Optimistic Display"/>
            </a:endParaRPr>
          </a:p>
        </p:txBody>
      </p:sp>
      <p:sp>
        <p:nvSpPr>
          <p:cNvPr id="1378" name="Google Shape;1378;p184"/>
          <p:cNvSpPr txBox="1"/>
          <p:nvPr>
            <p:ph idx="1" type="body"/>
          </p:nvPr>
        </p:nvSpPr>
        <p:spPr>
          <a:xfrm>
            <a:off x="3670069" y="2430123"/>
            <a:ext cx="1819200" cy="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lt1"/>
                </a:solidFill>
                <a:latin typeface="Optimistic Text Light"/>
                <a:ea typeface="Optimistic Text Light"/>
                <a:cs typeface="Optimistic Text Light"/>
                <a:sym typeface="Optimistic Text Light"/>
              </a:rPr>
              <a:t>Historical Record</a:t>
            </a:r>
            <a:endParaRPr>
              <a:solidFill>
                <a:schemeClr val="lt1"/>
              </a:solidFill>
              <a:latin typeface="Optimistic Text Light"/>
              <a:ea typeface="Optimistic Text Light"/>
              <a:cs typeface="Optimistic Text Light"/>
              <a:sym typeface="Optimistic Text Light"/>
            </a:endParaRPr>
          </a:p>
          <a:p>
            <a:pPr indent="-194310" lvl="0" marL="274320" marR="0" rtl="0" algn="l">
              <a:lnSpc>
                <a:spcPct val="125000"/>
              </a:lnSpc>
              <a:spcBef>
                <a:spcPts val="50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Add and edit key partner meetings and interactions </a:t>
            </a:r>
            <a:endParaRPr>
              <a:solidFill>
                <a:schemeClr val="lt1"/>
              </a:solidFill>
              <a:latin typeface="Optimistic Text Light"/>
              <a:ea typeface="Optimistic Text Light"/>
              <a:cs typeface="Optimistic Text Light"/>
              <a:sym typeface="Optimistic Text Light"/>
            </a:endParaRPr>
          </a:p>
        </p:txBody>
      </p:sp>
      <p:cxnSp>
        <p:nvCxnSpPr>
          <p:cNvPr id="1379" name="Google Shape;1379;p184"/>
          <p:cNvCxnSpPr/>
          <p:nvPr/>
        </p:nvCxnSpPr>
        <p:spPr>
          <a:xfrm>
            <a:off x="5762596" y="1640442"/>
            <a:ext cx="0" cy="2664300"/>
          </a:xfrm>
          <a:prstGeom prst="straightConnector1">
            <a:avLst/>
          </a:prstGeom>
          <a:noFill/>
          <a:ln cap="flat" cmpd="sng" w="9525">
            <a:solidFill>
              <a:srgbClr val="DEE3E9"/>
            </a:solidFill>
            <a:prstDash val="solid"/>
            <a:round/>
            <a:headEnd len="med" w="med" type="none"/>
            <a:tailEnd len="med" w="med" type="none"/>
          </a:ln>
        </p:spPr>
      </p:cxnSp>
      <p:cxnSp>
        <p:nvCxnSpPr>
          <p:cNvPr id="1380" name="Google Shape;1380;p184"/>
          <p:cNvCxnSpPr/>
          <p:nvPr/>
        </p:nvCxnSpPr>
        <p:spPr>
          <a:xfrm>
            <a:off x="3400396" y="1640442"/>
            <a:ext cx="0" cy="2664300"/>
          </a:xfrm>
          <a:prstGeom prst="straightConnector1">
            <a:avLst/>
          </a:prstGeom>
          <a:noFill/>
          <a:ln cap="flat" cmpd="sng" w="9525">
            <a:solidFill>
              <a:srgbClr val="DEE3E9"/>
            </a:solidFill>
            <a:prstDash val="solid"/>
            <a:round/>
            <a:headEnd len="med" w="med" type="none"/>
            <a:tailEnd len="med" w="med" type="none"/>
          </a:ln>
        </p:spPr>
      </p:cxnSp>
      <p:sp>
        <p:nvSpPr>
          <p:cNvPr id="1381" name="Google Shape;1381;p184"/>
          <p:cNvSpPr txBox="1"/>
          <p:nvPr>
            <p:ph idx="1" type="body"/>
          </p:nvPr>
        </p:nvSpPr>
        <p:spPr>
          <a:xfrm>
            <a:off x="1155469" y="24155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a:solidFill>
                  <a:schemeClr val="accent4"/>
                </a:solidFill>
              </a:rPr>
              <a:t>Managed Partner Set (MPS)</a:t>
            </a:r>
            <a:endParaRPr b="1">
              <a:solidFill>
                <a:schemeClr val="accent4"/>
              </a:solidFill>
            </a:endParaRPr>
          </a:p>
        </p:txBody>
      </p:sp>
      <p:sp>
        <p:nvSpPr>
          <p:cNvPr id="1382" name="Google Shape;1382;p184"/>
          <p:cNvSpPr txBox="1"/>
          <p:nvPr>
            <p:ph idx="1" type="body"/>
          </p:nvPr>
        </p:nvSpPr>
        <p:spPr>
          <a:xfrm>
            <a:off x="1155469" y="34061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a:solidFill>
                  <a:schemeClr val="accent4"/>
                </a:solidFill>
              </a:rPr>
              <a:t>Partner contacts</a:t>
            </a:r>
            <a:endParaRPr b="1">
              <a:solidFill>
                <a:schemeClr val="accent4"/>
              </a:solidFill>
            </a:endParaRPr>
          </a:p>
        </p:txBody>
      </p:sp>
      <p:sp>
        <p:nvSpPr>
          <p:cNvPr id="1383" name="Google Shape;1383;p184"/>
          <p:cNvSpPr txBox="1"/>
          <p:nvPr>
            <p:ph idx="1" type="body"/>
          </p:nvPr>
        </p:nvSpPr>
        <p:spPr>
          <a:xfrm>
            <a:off x="3575546" y="24155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a:solidFill>
                  <a:schemeClr val="accent4"/>
                </a:solidFill>
              </a:rPr>
              <a:t>Meetings and interactions</a:t>
            </a:r>
            <a:endParaRPr b="1">
              <a:solidFill>
                <a:schemeClr val="accent4"/>
              </a:solidFill>
            </a:endParaRPr>
          </a:p>
        </p:txBody>
      </p:sp>
      <p:sp>
        <p:nvSpPr>
          <p:cNvPr id="1384" name="Google Shape;1384;p184"/>
          <p:cNvSpPr txBox="1"/>
          <p:nvPr>
            <p:ph idx="1" type="body"/>
          </p:nvPr>
        </p:nvSpPr>
        <p:spPr>
          <a:xfrm>
            <a:off x="3670075" y="3690925"/>
            <a:ext cx="1836300" cy="196200"/>
          </a:xfrm>
          <a:prstGeom prst="rect">
            <a:avLst/>
          </a:prstGeom>
        </p:spPr>
        <p:txBody>
          <a:bodyPr anchorCtr="0" anchor="t" bIns="0" lIns="0" spcFirstLastPara="1" rIns="0" wrap="square" tIns="0">
            <a:noAutofit/>
          </a:bodyPr>
          <a:lstStyle/>
          <a:p>
            <a:pPr indent="-194310" lvl="0" marL="274320" marR="0" rtl="0" algn="l">
              <a:lnSpc>
                <a:spcPct val="125000"/>
              </a:lnSpc>
              <a:spcBef>
                <a:spcPts val="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Easily see timeline of all partner engagement</a:t>
            </a:r>
            <a:endParaRPr>
              <a:solidFill>
                <a:schemeClr val="lt1"/>
              </a:solidFill>
              <a:latin typeface="Optimistic Text Light"/>
              <a:ea typeface="Optimistic Text Light"/>
              <a:cs typeface="Optimistic Text Light"/>
              <a:sym typeface="Optimistic Text Light"/>
            </a:endParaRPr>
          </a:p>
          <a:p>
            <a:pPr indent="0" lvl="0" marL="0" rtl="0" algn="l">
              <a:spcBef>
                <a:spcPts val="500"/>
              </a:spcBef>
              <a:spcAft>
                <a:spcPts val="500"/>
              </a:spcAft>
              <a:buNone/>
            </a:pPr>
            <a:r>
              <a:t/>
            </a:r>
            <a:endParaRPr>
              <a:solidFill>
                <a:schemeClr val="lt1"/>
              </a:solidFill>
              <a:latin typeface="Optimistic Text Light"/>
              <a:ea typeface="Optimistic Text Light"/>
              <a:cs typeface="Optimistic Text Light"/>
              <a:sym typeface="Optimistic Text Light"/>
            </a:endParaRPr>
          </a:p>
        </p:txBody>
      </p:sp>
      <p:sp>
        <p:nvSpPr>
          <p:cNvPr id="1385" name="Google Shape;1385;p184"/>
          <p:cNvSpPr txBox="1"/>
          <p:nvPr>
            <p:ph idx="1" type="body"/>
          </p:nvPr>
        </p:nvSpPr>
        <p:spPr>
          <a:xfrm>
            <a:off x="3575546" y="34061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5"/>
              </a:buClr>
              <a:buSzPts val="1100"/>
              <a:buFont typeface="Arial"/>
              <a:buNone/>
            </a:pPr>
            <a:r>
              <a:rPr b="1" lang="en">
                <a:solidFill>
                  <a:schemeClr val="accent4"/>
                </a:solidFill>
              </a:rPr>
              <a:t>Historical timeline</a:t>
            </a:r>
            <a:endParaRPr b="1">
              <a:solidFill>
                <a:schemeClr val="accent4"/>
              </a:solidFill>
            </a:endParaRPr>
          </a:p>
        </p:txBody>
      </p:sp>
      <p:sp>
        <p:nvSpPr>
          <p:cNvPr id="1386" name="Google Shape;1386;p184"/>
          <p:cNvSpPr txBox="1"/>
          <p:nvPr>
            <p:ph idx="1" type="body"/>
          </p:nvPr>
        </p:nvSpPr>
        <p:spPr>
          <a:xfrm>
            <a:off x="6022537" y="2430123"/>
            <a:ext cx="1894800" cy="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lt1"/>
                </a:solidFill>
                <a:latin typeface="Optimistic Text Light"/>
                <a:ea typeface="Optimistic Text Light"/>
                <a:cs typeface="Optimistic Text Light"/>
                <a:sym typeface="Optimistic Text Light"/>
              </a:rPr>
              <a:t>Historical Record</a:t>
            </a:r>
            <a:endParaRPr>
              <a:solidFill>
                <a:schemeClr val="lt1"/>
              </a:solidFill>
              <a:latin typeface="Optimistic Text Light"/>
              <a:ea typeface="Optimistic Text Light"/>
              <a:cs typeface="Optimistic Text Light"/>
              <a:sym typeface="Optimistic Text Light"/>
            </a:endParaRPr>
          </a:p>
          <a:p>
            <a:pPr indent="-194310" lvl="0" marL="274320" rtl="0" algn="l">
              <a:spcBef>
                <a:spcPts val="50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Maintain updates and status of ongoing work</a:t>
            </a:r>
            <a:endParaRPr>
              <a:solidFill>
                <a:schemeClr val="lt1"/>
              </a:solidFill>
              <a:latin typeface="Optimistic Text Light"/>
              <a:ea typeface="Optimistic Text Light"/>
              <a:cs typeface="Optimistic Text Light"/>
              <a:sym typeface="Optimistic Text Light"/>
            </a:endParaRPr>
          </a:p>
        </p:txBody>
      </p:sp>
      <p:sp>
        <p:nvSpPr>
          <p:cNvPr id="1387" name="Google Shape;1387;p184"/>
          <p:cNvSpPr txBox="1"/>
          <p:nvPr>
            <p:ph idx="1" type="body"/>
          </p:nvPr>
        </p:nvSpPr>
        <p:spPr>
          <a:xfrm>
            <a:off x="5968931" y="24155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a:solidFill>
                  <a:schemeClr val="accent4"/>
                </a:solidFill>
              </a:rPr>
              <a:t>Track progress</a:t>
            </a:r>
            <a:endParaRPr b="1">
              <a:solidFill>
                <a:schemeClr val="accent4"/>
              </a:solidFill>
            </a:endParaRPr>
          </a:p>
        </p:txBody>
      </p:sp>
      <p:sp>
        <p:nvSpPr>
          <p:cNvPr id="1388" name="Google Shape;1388;p184"/>
          <p:cNvSpPr txBox="1"/>
          <p:nvPr>
            <p:ph idx="1" type="body"/>
          </p:nvPr>
        </p:nvSpPr>
        <p:spPr>
          <a:xfrm>
            <a:off x="6022537" y="3425590"/>
            <a:ext cx="1894800" cy="702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u="sng">
                <a:solidFill>
                  <a:schemeClr val="lt1"/>
                </a:solidFill>
                <a:latin typeface="Optimistic Text Light"/>
                <a:ea typeface="Optimistic Text Light"/>
                <a:cs typeface="Optimistic Text Light"/>
                <a:sym typeface="Optimistic Text Light"/>
              </a:rPr>
              <a:t>Historical Record</a:t>
            </a:r>
            <a:endParaRPr>
              <a:solidFill>
                <a:schemeClr val="lt1"/>
              </a:solidFill>
              <a:latin typeface="Optimistic Text Light"/>
              <a:ea typeface="Optimistic Text Light"/>
              <a:cs typeface="Optimistic Text Light"/>
              <a:sym typeface="Optimistic Text Light"/>
            </a:endParaRPr>
          </a:p>
          <a:p>
            <a:pPr indent="-194310" lvl="0" marL="274320" rtl="0" algn="l">
              <a:spcBef>
                <a:spcPts val="500"/>
              </a:spcBef>
              <a:spcAft>
                <a:spcPts val="0"/>
              </a:spcAft>
              <a:buClr>
                <a:schemeClr val="lt1"/>
              </a:buClr>
              <a:buSzPts val="900"/>
              <a:buFont typeface="Optimistic Text Light"/>
              <a:buChar char="•"/>
            </a:pPr>
            <a:r>
              <a:rPr lang="en">
                <a:solidFill>
                  <a:schemeClr val="lt1"/>
                </a:solidFill>
                <a:latin typeface="Optimistic Text Light"/>
                <a:ea typeface="Optimistic Text Light"/>
                <a:cs typeface="Optimistic Text Light"/>
                <a:sym typeface="Optimistic Text Light"/>
              </a:rPr>
              <a:t>Link-out to gDocs and add reference types (e.g., case studies, use cases) </a:t>
            </a:r>
            <a:endParaRPr>
              <a:solidFill>
                <a:schemeClr val="lt1"/>
              </a:solidFill>
              <a:latin typeface="Optimistic Text Light"/>
              <a:ea typeface="Optimistic Text Light"/>
              <a:cs typeface="Optimistic Text Light"/>
              <a:sym typeface="Optimistic Text Light"/>
            </a:endParaRPr>
          </a:p>
        </p:txBody>
      </p:sp>
      <p:sp>
        <p:nvSpPr>
          <p:cNvPr id="1389" name="Google Shape;1389;p184"/>
          <p:cNvSpPr txBox="1"/>
          <p:nvPr>
            <p:ph idx="1" type="body"/>
          </p:nvPr>
        </p:nvSpPr>
        <p:spPr>
          <a:xfrm>
            <a:off x="5968931" y="3406125"/>
            <a:ext cx="2019600" cy="196200"/>
          </a:xfrm>
          <a:prstGeom prst="rect">
            <a:avLst/>
          </a:prstGeom>
          <a:solidFill>
            <a:schemeClr val="lt1"/>
          </a:solidFill>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
                <a:solidFill>
                  <a:schemeClr val="accent4"/>
                </a:solidFill>
              </a:rPr>
              <a:t>Add collateral</a:t>
            </a:r>
            <a:endParaRPr b="1">
              <a:solidFill>
                <a:schemeClr val="accent4"/>
              </a:solidFill>
            </a:endParaRPr>
          </a:p>
        </p:txBody>
      </p:sp>
      <p:pic>
        <p:nvPicPr>
          <p:cNvPr id="1390" name="Google Shape;1390;p184"/>
          <p:cNvPicPr preferRelativeResize="0"/>
          <p:nvPr/>
        </p:nvPicPr>
        <p:blipFill>
          <a:blip r:embed="rId3">
            <a:alphaModFix/>
          </a:blip>
          <a:stretch>
            <a:fillRect/>
          </a:stretch>
        </p:blipFill>
        <p:spPr>
          <a:xfrm>
            <a:off x="1890421" y="1063525"/>
            <a:ext cx="548700" cy="548700"/>
          </a:xfrm>
          <a:prstGeom prst="rect">
            <a:avLst/>
          </a:prstGeom>
          <a:noFill/>
          <a:ln>
            <a:noFill/>
          </a:ln>
        </p:spPr>
      </p:pic>
      <p:pic>
        <p:nvPicPr>
          <p:cNvPr id="1391" name="Google Shape;1391;p184"/>
          <p:cNvPicPr preferRelativeResize="0"/>
          <p:nvPr/>
        </p:nvPicPr>
        <p:blipFill>
          <a:blip r:embed="rId4">
            <a:alphaModFix/>
          </a:blip>
          <a:stretch>
            <a:fillRect/>
          </a:stretch>
        </p:blipFill>
        <p:spPr>
          <a:xfrm>
            <a:off x="4328821" y="1063525"/>
            <a:ext cx="548700" cy="548700"/>
          </a:xfrm>
          <a:prstGeom prst="rect">
            <a:avLst/>
          </a:prstGeom>
          <a:noFill/>
          <a:ln>
            <a:noFill/>
          </a:ln>
        </p:spPr>
      </p:pic>
      <p:pic>
        <p:nvPicPr>
          <p:cNvPr id="1392" name="Google Shape;1392;p184"/>
          <p:cNvPicPr preferRelativeResize="0"/>
          <p:nvPr/>
        </p:nvPicPr>
        <p:blipFill>
          <a:blip r:embed="rId5">
            <a:alphaModFix/>
          </a:blip>
          <a:stretch>
            <a:fillRect/>
          </a:stretch>
        </p:blipFill>
        <p:spPr>
          <a:xfrm>
            <a:off x="6614821" y="954000"/>
            <a:ext cx="658225" cy="658225"/>
          </a:xfrm>
          <a:prstGeom prst="rect">
            <a:avLst/>
          </a:prstGeom>
          <a:noFill/>
          <a:ln>
            <a:noFill/>
          </a:ln>
        </p:spPr>
      </p:pic>
      <p:sp>
        <p:nvSpPr>
          <p:cNvPr id="1393" name="Google Shape;1393;p184"/>
          <p:cNvSpPr txBox="1"/>
          <p:nvPr>
            <p:ph idx="12" type="sldNum"/>
          </p:nvPr>
        </p:nvSpPr>
        <p:spPr>
          <a:xfrm>
            <a:off x="8404384" y="4738774"/>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700">
                <a:solidFill>
                  <a:srgbClr val="67788A"/>
                </a:solidFill>
                <a:latin typeface="Optimistic Text"/>
                <a:ea typeface="Optimistic Text"/>
                <a:cs typeface="Optimistic Text"/>
                <a:sym typeface="Optimistic Text"/>
              </a:rPr>
              <a:t>‹#›</a:t>
            </a:fld>
            <a:endParaRPr sz="700">
              <a:solidFill>
                <a:srgbClr val="67788A"/>
              </a:solidFill>
              <a:latin typeface="Optimistic Text"/>
              <a:ea typeface="Optimistic Text"/>
              <a:cs typeface="Optimistic Text"/>
              <a:sym typeface="Optimistic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grpSp>
        <p:nvGrpSpPr>
          <p:cNvPr id="1398" name="Google Shape;1398;p185"/>
          <p:cNvGrpSpPr/>
          <p:nvPr/>
        </p:nvGrpSpPr>
        <p:grpSpPr>
          <a:xfrm>
            <a:off x="3528095" y="1229803"/>
            <a:ext cx="2128748" cy="1459948"/>
            <a:chOff x="6935093" y="2262065"/>
            <a:chExt cx="2284800" cy="1566972"/>
          </a:xfrm>
        </p:grpSpPr>
        <p:sp>
          <p:nvSpPr>
            <p:cNvPr id="1399" name="Google Shape;1399;p185"/>
            <p:cNvSpPr/>
            <p:nvPr/>
          </p:nvSpPr>
          <p:spPr>
            <a:xfrm>
              <a:off x="6935093" y="3058937"/>
              <a:ext cx="2284800" cy="770100"/>
            </a:xfrm>
            <a:prstGeom prst="rect">
              <a:avLst/>
            </a:prstGeom>
            <a:solidFill>
              <a:schemeClr val="accent4"/>
            </a:solidFill>
            <a:ln>
              <a:noFill/>
            </a:ln>
          </p:spPr>
          <p:txBody>
            <a:bodyPr anchorCtr="0" anchor="ctr" bIns="44450" lIns="44450" spcFirstLastPara="1" rIns="44450" wrap="square" tIns="44450">
              <a:noAutofit/>
            </a:bodyPr>
            <a:lstStyle/>
            <a:p>
              <a:pPr indent="0" lvl="0" marL="0" marR="0" rtl="0" algn="ctr">
                <a:lnSpc>
                  <a:spcPct val="106000"/>
                </a:lnSpc>
                <a:spcBef>
                  <a:spcPts val="0"/>
                </a:spcBef>
                <a:spcAft>
                  <a:spcPts val="0"/>
                </a:spcAft>
                <a:buClr>
                  <a:srgbClr val="283943"/>
                </a:buClr>
                <a:buSzPts val="900"/>
                <a:buFont typeface="Noto Sans Symbols"/>
                <a:buNone/>
              </a:pPr>
              <a:r>
                <a:rPr b="1" i="0" lang="en" sz="1300" u="none" cap="none" strike="noStrike">
                  <a:solidFill>
                    <a:schemeClr val="lt2"/>
                  </a:solidFill>
                  <a:latin typeface="Optimistic Text"/>
                  <a:ea typeface="Optimistic Text"/>
                  <a:cs typeface="Optimistic Text"/>
                  <a:sym typeface="Optimistic Text"/>
                </a:rPr>
                <a:t>Opportunity</a:t>
              </a:r>
              <a:endParaRPr b="1" i="0" sz="1100" u="none" cap="none" strike="noStrike">
                <a:solidFill>
                  <a:schemeClr val="lt2"/>
                </a:solidFill>
              </a:endParaRPr>
            </a:p>
          </p:txBody>
        </p:sp>
        <p:pic>
          <p:nvPicPr>
            <p:cNvPr id="1400" name="Google Shape;1400;p185"/>
            <p:cNvPicPr preferRelativeResize="0"/>
            <p:nvPr/>
          </p:nvPicPr>
          <p:blipFill rotWithShape="1">
            <a:blip r:embed="rId3">
              <a:alphaModFix/>
            </a:blip>
            <a:srcRect b="8427" l="23483" r="28444" t="19784"/>
            <a:stretch/>
          </p:blipFill>
          <p:spPr>
            <a:xfrm>
              <a:off x="7640265" y="2262065"/>
              <a:ext cx="874500" cy="874500"/>
            </a:xfrm>
            <a:prstGeom prst="roundRect">
              <a:avLst>
                <a:gd fmla="val 16667" name="adj"/>
              </a:avLst>
            </a:prstGeom>
            <a:noFill/>
            <a:ln>
              <a:noFill/>
            </a:ln>
          </p:spPr>
        </p:pic>
      </p:grpSp>
      <p:grpSp>
        <p:nvGrpSpPr>
          <p:cNvPr id="1401" name="Google Shape;1401;p185"/>
          <p:cNvGrpSpPr/>
          <p:nvPr/>
        </p:nvGrpSpPr>
        <p:grpSpPr>
          <a:xfrm>
            <a:off x="879167" y="1214417"/>
            <a:ext cx="2004925" cy="1490699"/>
            <a:chOff x="1996437" y="4648939"/>
            <a:chExt cx="2151900" cy="1599977"/>
          </a:xfrm>
        </p:grpSpPr>
        <p:sp>
          <p:nvSpPr>
            <p:cNvPr id="1402" name="Google Shape;1402;p185"/>
            <p:cNvSpPr/>
            <p:nvPr/>
          </p:nvSpPr>
          <p:spPr>
            <a:xfrm>
              <a:off x="1996437" y="5478816"/>
              <a:ext cx="2151900" cy="770100"/>
            </a:xfrm>
            <a:prstGeom prst="rect">
              <a:avLst/>
            </a:prstGeom>
            <a:solidFill>
              <a:schemeClr val="accent4"/>
            </a:solidFill>
            <a:ln>
              <a:noFill/>
            </a:ln>
          </p:spPr>
          <p:txBody>
            <a:bodyPr anchorCtr="0" anchor="ctr" bIns="44450" lIns="44450" spcFirstLastPara="1" rIns="44450" wrap="square" tIns="44450">
              <a:noAutofit/>
            </a:bodyPr>
            <a:lstStyle/>
            <a:p>
              <a:pPr indent="0" lvl="0" marL="0" marR="0" rtl="0" algn="ctr">
                <a:lnSpc>
                  <a:spcPct val="106000"/>
                </a:lnSpc>
                <a:spcBef>
                  <a:spcPts val="0"/>
                </a:spcBef>
                <a:spcAft>
                  <a:spcPts val="0"/>
                </a:spcAft>
                <a:buClr>
                  <a:srgbClr val="283943"/>
                </a:buClr>
                <a:buSzPts val="900"/>
                <a:buFont typeface="Noto Sans Symbols"/>
                <a:buNone/>
              </a:pPr>
              <a:r>
                <a:rPr b="1" i="0" lang="en" sz="1300" u="none" cap="none" strike="noStrike">
                  <a:solidFill>
                    <a:schemeClr val="lt2"/>
                  </a:solidFill>
                  <a:latin typeface="Optimistic Display"/>
                  <a:ea typeface="Optimistic Display"/>
                  <a:cs typeface="Optimistic Display"/>
                  <a:sym typeface="Optimistic Display"/>
                </a:rPr>
                <a:t>Account</a:t>
              </a:r>
              <a:endParaRPr b="1" i="0" sz="1100" u="none" cap="none" strike="noStrike">
                <a:solidFill>
                  <a:schemeClr val="lt2"/>
                </a:solidFill>
                <a:latin typeface="Optimistic Display"/>
                <a:ea typeface="Optimistic Display"/>
                <a:cs typeface="Optimistic Display"/>
                <a:sym typeface="Optimistic Display"/>
              </a:endParaRPr>
            </a:p>
          </p:txBody>
        </p:sp>
        <p:pic>
          <p:nvPicPr>
            <p:cNvPr id="1403" name="Google Shape;1403;p185"/>
            <p:cNvPicPr preferRelativeResize="0"/>
            <p:nvPr/>
          </p:nvPicPr>
          <p:blipFill rotWithShape="1">
            <a:blip r:embed="rId4">
              <a:alphaModFix/>
            </a:blip>
            <a:srcRect b="42637" l="24882" r="27505" t="12372"/>
            <a:stretch/>
          </p:blipFill>
          <p:spPr>
            <a:xfrm>
              <a:off x="2635130" y="4648939"/>
              <a:ext cx="874500" cy="874500"/>
            </a:xfrm>
            <a:prstGeom prst="roundRect">
              <a:avLst>
                <a:gd fmla="val 16667" name="adj"/>
              </a:avLst>
            </a:prstGeom>
            <a:noFill/>
            <a:ln>
              <a:noFill/>
            </a:ln>
          </p:spPr>
        </p:pic>
      </p:grpSp>
      <p:sp>
        <p:nvSpPr>
          <p:cNvPr id="1404" name="Google Shape;1404;p185"/>
          <p:cNvSpPr txBox="1"/>
          <p:nvPr>
            <p:ph idx="4294967295"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USE CASES IN MVP</a:t>
            </a:r>
            <a:endParaRPr/>
          </a:p>
        </p:txBody>
      </p:sp>
      <p:sp>
        <p:nvSpPr>
          <p:cNvPr id="1405" name="Google Shape;1405;p185"/>
          <p:cNvSpPr txBox="1"/>
          <p:nvPr/>
        </p:nvSpPr>
        <p:spPr>
          <a:xfrm>
            <a:off x="371375" y="803888"/>
            <a:ext cx="8422800" cy="200100"/>
          </a:xfrm>
          <a:prstGeom prst="rect">
            <a:avLst/>
          </a:prstGeom>
          <a:noFill/>
          <a:ln>
            <a:noFill/>
          </a:ln>
        </p:spPr>
        <p:txBody>
          <a:bodyPr anchorCtr="0" anchor="ctr" bIns="45725" lIns="45725" spcFirstLastPara="1" rIns="45725" wrap="square" tIns="45725">
            <a:noAutofit/>
          </a:bodyPr>
          <a:lstStyle/>
          <a:p>
            <a:pPr indent="0" lvl="0" marL="0" rtl="0" algn="ctr">
              <a:spcBef>
                <a:spcPts val="0"/>
              </a:spcBef>
              <a:spcAft>
                <a:spcPts val="0"/>
              </a:spcAft>
              <a:buNone/>
            </a:pPr>
            <a:r>
              <a:rPr lang="en" sz="1800">
                <a:latin typeface="Optimistic Text"/>
                <a:ea typeface="Optimistic Text"/>
                <a:cs typeface="Optimistic Text"/>
                <a:sym typeface="Optimistic Text"/>
              </a:rPr>
              <a:t>Key terms you’ll see in Salesforce (SF)</a:t>
            </a:r>
            <a:endParaRPr sz="1800">
              <a:latin typeface="Optimistic Text"/>
              <a:ea typeface="Optimistic Text"/>
              <a:cs typeface="Optimistic Text"/>
              <a:sym typeface="Optimistic Text"/>
            </a:endParaRPr>
          </a:p>
        </p:txBody>
      </p:sp>
      <p:sp>
        <p:nvSpPr>
          <p:cNvPr id="1406" name="Google Shape;1406;p185"/>
          <p:cNvSpPr txBox="1"/>
          <p:nvPr/>
        </p:nvSpPr>
        <p:spPr>
          <a:xfrm>
            <a:off x="564775" y="2488075"/>
            <a:ext cx="2633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Optimistic Text"/>
                <a:ea typeface="Optimistic Text"/>
                <a:cs typeface="Optimistic Text"/>
                <a:sym typeface="Optimistic Text"/>
              </a:rPr>
              <a:t>Can be either a</a:t>
            </a:r>
            <a:r>
              <a:rPr lang="en" sz="1100">
                <a:solidFill>
                  <a:schemeClr val="dk2"/>
                </a:solidFill>
                <a:latin typeface="Optimistic Text"/>
                <a:ea typeface="Optimistic Text"/>
                <a:cs typeface="Optimistic Text"/>
                <a:sym typeface="Optimistic Text"/>
              </a:rPr>
              <a:t> Channel Partner, Partner, or Customer</a:t>
            </a:r>
            <a:endParaRPr sz="1200"/>
          </a:p>
        </p:txBody>
      </p:sp>
      <p:sp>
        <p:nvSpPr>
          <p:cNvPr id="1407" name="Google Shape;1407;p185"/>
          <p:cNvSpPr txBox="1"/>
          <p:nvPr/>
        </p:nvSpPr>
        <p:spPr>
          <a:xfrm>
            <a:off x="3265923" y="2488075"/>
            <a:ext cx="2633700" cy="731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100">
                <a:solidFill>
                  <a:schemeClr val="dk2"/>
                </a:solidFill>
                <a:latin typeface="Optimistic Text"/>
                <a:ea typeface="Optimistic Text"/>
                <a:cs typeface="Optimistic Text"/>
                <a:sym typeface="Optimistic Text"/>
              </a:rPr>
              <a:t>An engagement with a Partner, tracked through various stages</a:t>
            </a:r>
            <a:endParaRPr sz="1100">
              <a:solidFill>
                <a:schemeClr val="dk2"/>
              </a:solidFill>
              <a:latin typeface="Optimistic Text"/>
              <a:ea typeface="Optimistic Text"/>
              <a:cs typeface="Optimistic Text"/>
              <a:sym typeface="Optimistic Text"/>
            </a:endParaRPr>
          </a:p>
          <a:p>
            <a:pPr indent="0" lvl="0" marL="0" rtl="0" algn="ctr">
              <a:spcBef>
                <a:spcPts val="300"/>
              </a:spcBef>
              <a:spcAft>
                <a:spcPts val="0"/>
              </a:spcAft>
              <a:buNone/>
            </a:pPr>
            <a:r>
              <a:t/>
            </a:r>
            <a:endParaRPr sz="1100">
              <a:solidFill>
                <a:schemeClr val="dk2"/>
              </a:solidFill>
              <a:latin typeface="Optimistic Text"/>
              <a:ea typeface="Optimistic Text"/>
              <a:cs typeface="Optimistic Text"/>
              <a:sym typeface="Optimistic Text"/>
            </a:endParaRPr>
          </a:p>
        </p:txBody>
      </p:sp>
      <p:pic>
        <p:nvPicPr>
          <p:cNvPr id="1408" name="Google Shape;1408;p185"/>
          <p:cNvPicPr preferRelativeResize="0"/>
          <p:nvPr/>
        </p:nvPicPr>
        <p:blipFill>
          <a:blip r:embed="rId5">
            <a:alphaModFix/>
          </a:blip>
          <a:stretch>
            <a:fillRect/>
          </a:stretch>
        </p:blipFill>
        <p:spPr>
          <a:xfrm>
            <a:off x="1870601" y="3859987"/>
            <a:ext cx="692700" cy="692700"/>
          </a:xfrm>
          <a:prstGeom prst="rect">
            <a:avLst/>
          </a:prstGeom>
          <a:noFill/>
          <a:ln>
            <a:noFill/>
          </a:ln>
        </p:spPr>
      </p:pic>
      <p:pic>
        <p:nvPicPr>
          <p:cNvPr id="1409" name="Google Shape;1409;p185"/>
          <p:cNvPicPr preferRelativeResize="0"/>
          <p:nvPr/>
        </p:nvPicPr>
        <p:blipFill>
          <a:blip r:embed="rId6">
            <a:alphaModFix/>
          </a:blip>
          <a:stretch>
            <a:fillRect/>
          </a:stretch>
        </p:blipFill>
        <p:spPr>
          <a:xfrm>
            <a:off x="1192725" y="4092762"/>
            <a:ext cx="562552" cy="337075"/>
          </a:xfrm>
          <a:prstGeom prst="rect">
            <a:avLst/>
          </a:prstGeom>
          <a:noFill/>
          <a:ln>
            <a:noFill/>
          </a:ln>
        </p:spPr>
      </p:pic>
      <p:sp>
        <p:nvSpPr>
          <p:cNvPr id="1410" name="Google Shape;1410;p185"/>
          <p:cNvSpPr txBox="1"/>
          <p:nvPr/>
        </p:nvSpPr>
        <p:spPr>
          <a:xfrm>
            <a:off x="3460800" y="3975475"/>
            <a:ext cx="2222400" cy="4617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i="1" lang="en" sz="900">
                <a:solidFill>
                  <a:schemeClr val="accent1"/>
                </a:solidFill>
                <a:latin typeface="Optimistic Text"/>
                <a:ea typeface="Optimistic Text"/>
                <a:cs typeface="Optimistic Text"/>
                <a:sym typeface="Optimistic Text"/>
              </a:rPr>
              <a:t>Translations, recommendation systems</a:t>
            </a:r>
            <a:endParaRPr i="1" sz="900">
              <a:solidFill>
                <a:schemeClr val="accent1"/>
              </a:solidFill>
              <a:latin typeface="Optimistic Text"/>
              <a:ea typeface="Optimistic Text"/>
              <a:cs typeface="Optimistic Text"/>
              <a:sym typeface="Optimistic Text"/>
            </a:endParaRPr>
          </a:p>
        </p:txBody>
      </p:sp>
      <p:sp>
        <p:nvSpPr>
          <p:cNvPr id="1411" name="Google Shape;1411;p185"/>
          <p:cNvSpPr/>
          <p:nvPr/>
        </p:nvSpPr>
        <p:spPr>
          <a:xfrm>
            <a:off x="6202753" y="1972249"/>
            <a:ext cx="2128800" cy="717600"/>
          </a:xfrm>
          <a:prstGeom prst="rect">
            <a:avLst/>
          </a:prstGeom>
          <a:solidFill>
            <a:schemeClr val="accent4"/>
          </a:solidFill>
          <a:ln>
            <a:noFill/>
          </a:ln>
        </p:spPr>
        <p:txBody>
          <a:bodyPr anchorCtr="0" anchor="ctr" bIns="44450" lIns="44450" spcFirstLastPara="1" rIns="44450" wrap="square" tIns="44450">
            <a:noAutofit/>
          </a:bodyPr>
          <a:lstStyle/>
          <a:p>
            <a:pPr indent="0" lvl="0" marL="0" marR="0" rtl="0" algn="ctr">
              <a:lnSpc>
                <a:spcPct val="106000"/>
              </a:lnSpc>
              <a:spcBef>
                <a:spcPts val="0"/>
              </a:spcBef>
              <a:spcAft>
                <a:spcPts val="0"/>
              </a:spcAft>
              <a:buClr>
                <a:srgbClr val="283943"/>
              </a:buClr>
              <a:buSzPts val="900"/>
              <a:buFont typeface="Noto Sans Symbols"/>
              <a:buNone/>
            </a:pPr>
            <a:r>
              <a:rPr b="1" lang="en" sz="1300">
                <a:solidFill>
                  <a:schemeClr val="lt2"/>
                </a:solidFill>
                <a:latin typeface="Optimistic Text"/>
                <a:ea typeface="Optimistic Text"/>
                <a:cs typeface="Optimistic Text"/>
                <a:sym typeface="Optimistic Text"/>
              </a:rPr>
              <a:t>Implementation</a:t>
            </a:r>
            <a:endParaRPr b="1" i="0" sz="1100" u="none" cap="none" strike="noStrike">
              <a:solidFill>
                <a:schemeClr val="lt2"/>
              </a:solidFill>
            </a:endParaRPr>
          </a:p>
        </p:txBody>
      </p:sp>
      <p:sp>
        <p:nvSpPr>
          <p:cNvPr id="1412" name="Google Shape;1412;p185"/>
          <p:cNvSpPr txBox="1"/>
          <p:nvPr/>
        </p:nvSpPr>
        <p:spPr>
          <a:xfrm>
            <a:off x="5940582" y="2488075"/>
            <a:ext cx="2633700" cy="5232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100">
                <a:solidFill>
                  <a:schemeClr val="dk2"/>
                </a:solidFill>
                <a:latin typeface="Optimistic Text"/>
                <a:ea typeface="Optimistic Text"/>
                <a:cs typeface="Optimistic Text"/>
                <a:sym typeface="Optimistic Text"/>
              </a:rPr>
              <a:t>A technical deployment of the opportunity</a:t>
            </a:r>
            <a:endParaRPr sz="1100">
              <a:solidFill>
                <a:schemeClr val="dk2"/>
              </a:solidFill>
              <a:latin typeface="Optimistic Text"/>
              <a:ea typeface="Optimistic Text"/>
              <a:cs typeface="Optimistic Text"/>
              <a:sym typeface="Optimistic Text"/>
            </a:endParaRPr>
          </a:p>
        </p:txBody>
      </p:sp>
      <p:sp>
        <p:nvSpPr>
          <p:cNvPr id="1413" name="Google Shape;1413;p185"/>
          <p:cNvSpPr txBox="1"/>
          <p:nvPr/>
        </p:nvSpPr>
        <p:spPr>
          <a:xfrm>
            <a:off x="6155925" y="3975475"/>
            <a:ext cx="2222400" cy="323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i="1" lang="en" sz="900">
                <a:solidFill>
                  <a:schemeClr val="accent1"/>
                </a:solidFill>
                <a:latin typeface="Optimistic Text"/>
                <a:ea typeface="Optimistic Text"/>
                <a:cs typeface="Optimistic Text"/>
                <a:sym typeface="Optimistic Text"/>
              </a:rPr>
              <a:t>TBD, at Scope POC stage</a:t>
            </a:r>
            <a:endParaRPr i="1" sz="900">
              <a:solidFill>
                <a:schemeClr val="accent1"/>
              </a:solidFill>
              <a:latin typeface="Optimistic Text"/>
              <a:ea typeface="Optimistic Text"/>
              <a:cs typeface="Optimistic Text"/>
              <a:sym typeface="Optimistic Text"/>
            </a:endParaRPr>
          </a:p>
        </p:txBody>
      </p:sp>
      <p:pic>
        <p:nvPicPr>
          <p:cNvPr id="1414" name="Google Shape;1414;p185" title="LlamaX MVP CRM Logo.png"/>
          <p:cNvPicPr preferRelativeResize="0"/>
          <p:nvPr/>
        </p:nvPicPr>
        <p:blipFill>
          <a:blip r:embed="rId7">
            <a:alphaModFix/>
          </a:blip>
          <a:stretch>
            <a:fillRect/>
          </a:stretch>
        </p:blipFill>
        <p:spPr>
          <a:xfrm>
            <a:off x="228606" y="3531405"/>
            <a:ext cx="598636" cy="337100"/>
          </a:xfrm>
          <a:prstGeom prst="rect">
            <a:avLst/>
          </a:prstGeom>
          <a:noFill/>
          <a:ln>
            <a:noFill/>
          </a:ln>
        </p:spPr>
      </p:pic>
      <p:sp>
        <p:nvSpPr>
          <p:cNvPr id="1415" name="Google Shape;1415;p185"/>
          <p:cNvSpPr txBox="1"/>
          <p:nvPr/>
        </p:nvSpPr>
        <p:spPr>
          <a:xfrm>
            <a:off x="827250" y="3531400"/>
            <a:ext cx="2371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Optimistic Text"/>
                <a:ea typeface="Optimistic Text"/>
                <a:cs typeface="Optimistic Text"/>
                <a:sym typeface="Optimistic Text"/>
              </a:rPr>
              <a:t>Either a Customer or a Channel Partner</a:t>
            </a:r>
            <a:endParaRPr sz="1200"/>
          </a:p>
        </p:txBody>
      </p:sp>
      <p:sp>
        <p:nvSpPr>
          <p:cNvPr id="1416" name="Google Shape;1416;p185"/>
          <p:cNvSpPr txBox="1"/>
          <p:nvPr/>
        </p:nvSpPr>
        <p:spPr>
          <a:xfrm>
            <a:off x="3406875" y="3531400"/>
            <a:ext cx="2371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Optimistic Text"/>
                <a:ea typeface="Optimistic Text"/>
                <a:cs typeface="Optimistic Text"/>
                <a:sym typeface="Optimistic Text"/>
              </a:rPr>
              <a:t>An engagement with the Customer</a:t>
            </a:r>
            <a:endParaRPr sz="1200"/>
          </a:p>
        </p:txBody>
      </p:sp>
      <p:sp>
        <p:nvSpPr>
          <p:cNvPr id="1417" name="Google Shape;1417;p185"/>
          <p:cNvSpPr txBox="1"/>
          <p:nvPr/>
        </p:nvSpPr>
        <p:spPr>
          <a:xfrm>
            <a:off x="6081550" y="3531400"/>
            <a:ext cx="23712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2"/>
                </a:solidFill>
                <a:latin typeface="Optimistic Text"/>
                <a:ea typeface="Optimistic Text"/>
                <a:cs typeface="Optimistic Text"/>
                <a:sym typeface="Optimistic Text"/>
              </a:rPr>
              <a:t>PR process starting from POC to production</a:t>
            </a:r>
            <a:endParaRPr sz="1200"/>
          </a:p>
        </p:txBody>
      </p:sp>
      <p:pic>
        <p:nvPicPr>
          <p:cNvPr id="1418" name="Google Shape;1418;p185"/>
          <p:cNvPicPr preferRelativeResize="0"/>
          <p:nvPr/>
        </p:nvPicPr>
        <p:blipFill>
          <a:blip r:embed="rId8">
            <a:alphaModFix/>
          </a:blip>
          <a:stretch>
            <a:fillRect/>
          </a:stretch>
        </p:blipFill>
        <p:spPr>
          <a:xfrm>
            <a:off x="6839375" y="1259700"/>
            <a:ext cx="794925" cy="788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cxnSp>
        <p:nvCxnSpPr>
          <p:cNvPr id="1423" name="Google Shape;1423;p186"/>
          <p:cNvCxnSpPr>
            <a:stCxn id="1424" idx="4"/>
            <a:endCxn id="1425" idx="0"/>
          </p:cNvCxnSpPr>
          <p:nvPr/>
        </p:nvCxnSpPr>
        <p:spPr>
          <a:xfrm>
            <a:off x="322584" y="1598097"/>
            <a:ext cx="0" cy="2744400"/>
          </a:xfrm>
          <a:prstGeom prst="straightConnector1">
            <a:avLst/>
          </a:prstGeom>
          <a:noFill/>
          <a:ln cap="flat" cmpd="sng" w="28575">
            <a:solidFill>
              <a:srgbClr val="C5DFFF"/>
            </a:solidFill>
            <a:prstDash val="solid"/>
            <a:round/>
            <a:headEnd len="sm" w="sm" type="none"/>
            <a:tailEnd len="sm" w="sm" type="none"/>
          </a:ln>
        </p:spPr>
      </p:cxnSp>
      <p:sp>
        <p:nvSpPr>
          <p:cNvPr id="1424" name="Google Shape;1424;p186"/>
          <p:cNvSpPr/>
          <p:nvPr/>
        </p:nvSpPr>
        <p:spPr>
          <a:xfrm>
            <a:off x="214884" y="1382697"/>
            <a:ext cx="215400" cy="215400"/>
          </a:xfrm>
          <a:prstGeom prst="ellipse">
            <a:avLst/>
          </a:prstGeom>
          <a:solidFill>
            <a:schemeClr val="accent4"/>
          </a:solidFill>
          <a:ln cap="flat" cmpd="sng" w="25400">
            <a:solidFill>
              <a:srgbClr val="C5D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283943"/>
                </a:solidFill>
                <a:latin typeface="Optimistic Text"/>
                <a:ea typeface="Optimistic Text"/>
                <a:cs typeface="Optimistic Text"/>
                <a:sym typeface="Optimistic Text"/>
              </a:rPr>
              <a:t>1</a:t>
            </a:r>
            <a:endParaRPr b="0" i="0" sz="700" u="none" cap="none" strike="noStrike">
              <a:solidFill>
                <a:srgbClr val="000000"/>
              </a:solidFill>
              <a:latin typeface="Arial"/>
              <a:ea typeface="Arial"/>
              <a:cs typeface="Arial"/>
              <a:sym typeface="Arial"/>
            </a:endParaRPr>
          </a:p>
        </p:txBody>
      </p:sp>
      <p:sp>
        <p:nvSpPr>
          <p:cNvPr id="1426" name="Google Shape;1426;p186"/>
          <p:cNvSpPr txBox="1"/>
          <p:nvPr/>
        </p:nvSpPr>
        <p:spPr>
          <a:xfrm>
            <a:off x="477917" y="1425021"/>
            <a:ext cx="43986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1C2B33"/>
                </a:solidFill>
                <a:latin typeface="Optimistic Text"/>
                <a:ea typeface="Optimistic Text"/>
                <a:cs typeface="Optimistic Text"/>
                <a:sym typeface="Optimistic Text"/>
              </a:rPr>
              <a:t>Click </a:t>
            </a:r>
            <a:r>
              <a:rPr b="0" i="0" lang="en" sz="900" u="sng" cap="none" strike="noStrike">
                <a:solidFill>
                  <a:schemeClr val="hlink"/>
                </a:solidFill>
                <a:latin typeface="Optimistic Text"/>
                <a:ea typeface="Optimistic Text"/>
                <a:cs typeface="Optimistic Text"/>
                <a:sym typeface="Optimistic Text"/>
                <a:hlinkClick r:id="rId3"/>
              </a:rPr>
              <a:t>here</a:t>
            </a:r>
            <a:r>
              <a:rPr lang="en" sz="900">
                <a:solidFill>
                  <a:srgbClr val="1C2B33"/>
                </a:solidFill>
                <a:latin typeface="Optimistic Text"/>
                <a:ea typeface="Optimistic Text"/>
                <a:cs typeface="Optimistic Text"/>
                <a:sym typeface="Optimistic Text"/>
              </a:rPr>
              <a:t> </a:t>
            </a:r>
            <a:r>
              <a:rPr b="0" i="0" lang="en" sz="900" u="none" cap="none" strike="noStrike">
                <a:solidFill>
                  <a:srgbClr val="1C2B33"/>
                </a:solidFill>
                <a:latin typeface="Optimistic Text"/>
                <a:ea typeface="Optimistic Text"/>
                <a:cs typeface="Optimistic Text"/>
                <a:sym typeface="Optimistic Text"/>
              </a:rPr>
              <a:t>to login.</a:t>
            </a:r>
            <a:endParaRPr b="0" i="0" sz="900" u="none" cap="none" strike="noStrike">
              <a:solidFill>
                <a:srgbClr val="000000"/>
              </a:solidFill>
              <a:latin typeface="Optimistic Text"/>
              <a:ea typeface="Optimistic Text"/>
              <a:cs typeface="Optimistic Text"/>
              <a:sym typeface="Optimistic Text"/>
            </a:endParaRPr>
          </a:p>
        </p:txBody>
      </p:sp>
      <p:sp>
        <p:nvSpPr>
          <p:cNvPr id="1425" name="Google Shape;1425;p186"/>
          <p:cNvSpPr/>
          <p:nvPr/>
        </p:nvSpPr>
        <p:spPr>
          <a:xfrm>
            <a:off x="214884" y="4342580"/>
            <a:ext cx="215400" cy="215400"/>
          </a:xfrm>
          <a:prstGeom prst="ellipse">
            <a:avLst/>
          </a:prstGeom>
          <a:solidFill>
            <a:schemeClr val="accent4"/>
          </a:solidFill>
          <a:ln cap="flat" cmpd="sng" w="25400">
            <a:solidFill>
              <a:srgbClr val="C5D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283943"/>
                </a:solidFill>
                <a:latin typeface="Optimistic Text"/>
                <a:ea typeface="Optimistic Text"/>
                <a:cs typeface="Optimistic Text"/>
                <a:sym typeface="Optimistic Text"/>
              </a:rPr>
              <a:t>5</a:t>
            </a:r>
            <a:endParaRPr b="0" i="0" sz="700" u="none" cap="none" strike="noStrike">
              <a:solidFill>
                <a:srgbClr val="000000"/>
              </a:solidFill>
              <a:latin typeface="Arial"/>
              <a:ea typeface="Arial"/>
              <a:cs typeface="Arial"/>
              <a:sym typeface="Arial"/>
            </a:endParaRPr>
          </a:p>
        </p:txBody>
      </p:sp>
      <p:sp>
        <p:nvSpPr>
          <p:cNvPr id="1427" name="Google Shape;1427;p186"/>
          <p:cNvSpPr txBox="1"/>
          <p:nvPr/>
        </p:nvSpPr>
        <p:spPr>
          <a:xfrm>
            <a:off x="477914" y="2054435"/>
            <a:ext cx="3562200" cy="4617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1C2B33"/>
                </a:solidFill>
                <a:latin typeface="Optimistic Text"/>
                <a:ea typeface="Optimistic Text"/>
                <a:cs typeface="Optimistic Text"/>
                <a:sym typeface="Optimistic Text"/>
              </a:rPr>
              <a:t>You will be automatically logged in using Single Sign On (SSO) with your enterprise credentials. </a:t>
            </a:r>
            <a:endParaRPr b="0" i="0" sz="900" u="none" cap="none" strike="noStrike">
              <a:solidFill>
                <a:srgbClr val="1C2B33"/>
              </a:solidFill>
              <a:latin typeface="Optimistic Text"/>
              <a:ea typeface="Optimistic Text"/>
              <a:cs typeface="Optimistic Text"/>
              <a:sym typeface="Optimistic Tex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timistic Text"/>
              <a:ea typeface="Optimistic Text"/>
              <a:cs typeface="Optimistic Text"/>
              <a:sym typeface="Optimistic Text"/>
            </a:endParaRPr>
          </a:p>
        </p:txBody>
      </p:sp>
      <p:sp>
        <p:nvSpPr>
          <p:cNvPr id="1428" name="Google Shape;1428;p186"/>
          <p:cNvSpPr txBox="1"/>
          <p:nvPr/>
        </p:nvSpPr>
        <p:spPr>
          <a:xfrm>
            <a:off x="214884" y="443239"/>
            <a:ext cx="8925900" cy="425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1C2B33"/>
              </a:buClr>
              <a:buSzPts val="2800"/>
              <a:buFont typeface="Optimistic Display Medium"/>
              <a:buNone/>
            </a:pPr>
            <a:r>
              <a:rPr lang="en" sz="2400">
                <a:solidFill>
                  <a:schemeClr val="dk1"/>
                </a:solidFill>
                <a:latin typeface="Optimistic Display Medium"/>
                <a:ea typeface="Optimistic Display Medium"/>
                <a:cs typeface="Optimistic Display Medium"/>
                <a:sym typeface="Optimistic Display Medium"/>
              </a:rPr>
              <a:t>Salesforce login</a:t>
            </a:r>
            <a:endParaRPr b="0" i="0" sz="2400" u="none" cap="none" strike="noStrike">
              <a:solidFill>
                <a:srgbClr val="1C2B33"/>
              </a:solidFill>
              <a:latin typeface="Optimistic Display Medium"/>
              <a:ea typeface="Optimistic Display Medium"/>
              <a:cs typeface="Optimistic Display Medium"/>
              <a:sym typeface="Optimistic Display Medium"/>
            </a:endParaRPr>
          </a:p>
        </p:txBody>
      </p:sp>
      <p:sp>
        <p:nvSpPr>
          <p:cNvPr id="1429" name="Google Shape;1429;p186"/>
          <p:cNvSpPr txBox="1"/>
          <p:nvPr/>
        </p:nvSpPr>
        <p:spPr>
          <a:xfrm>
            <a:off x="214883" y="933249"/>
            <a:ext cx="8830800" cy="2472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Clr>
                <a:srgbClr val="000000"/>
              </a:buClr>
              <a:buSzPts val="800"/>
              <a:buFont typeface="Arial"/>
              <a:buNone/>
            </a:pPr>
            <a:r>
              <a:rPr b="1" i="0" lang="en" sz="800" u="none" cap="none" strike="noStrike">
                <a:solidFill>
                  <a:srgbClr val="1C2B33"/>
                </a:solidFill>
                <a:latin typeface="Optimistic Text"/>
                <a:ea typeface="Optimistic Text"/>
                <a:cs typeface="Optimistic Text"/>
                <a:sym typeface="Optimistic Text"/>
              </a:rPr>
              <a:t>Takeaway | </a:t>
            </a:r>
            <a:r>
              <a:rPr lang="en" sz="800">
                <a:solidFill>
                  <a:srgbClr val="283943"/>
                </a:solidFill>
                <a:latin typeface="Optimistic Text"/>
                <a:ea typeface="Optimistic Text"/>
                <a:cs typeface="Optimistic Text"/>
                <a:sym typeface="Optimistic Text"/>
              </a:rPr>
              <a:t>Salesforce RL &amp; AI Partnerships </a:t>
            </a:r>
            <a:r>
              <a:rPr lang="en" sz="800">
                <a:solidFill>
                  <a:srgbClr val="283943"/>
                </a:solidFill>
                <a:latin typeface="Optimistic Text"/>
                <a:ea typeface="Optimistic Text"/>
                <a:cs typeface="Optimistic Text"/>
                <a:sym typeface="Optimistic Text"/>
              </a:rPr>
              <a:t>Salesforce</a:t>
            </a:r>
            <a:r>
              <a:rPr lang="en" sz="800">
                <a:solidFill>
                  <a:srgbClr val="283943"/>
                </a:solidFill>
                <a:latin typeface="Optimistic Text"/>
                <a:ea typeface="Optimistic Text"/>
                <a:cs typeface="Optimistic Text"/>
                <a:sym typeface="Optimistic Text"/>
              </a:rPr>
              <a:t>  “app” can be accessed through </a:t>
            </a:r>
            <a:r>
              <a:rPr lang="en" sz="800" u="sng">
                <a:solidFill>
                  <a:schemeClr val="hlink"/>
                </a:solidFill>
                <a:latin typeface="Optimistic Text"/>
                <a:ea typeface="Optimistic Text"/>
                <a:cs typeface="Optimistic Text"/>
                <a:sym typeface="Optimistic Text"/>
                <a:hlinkClick r:id="rId4"/>
              </a:rPr>
              <a:t>https://fb.my.salesforce.com/</a:t>
            </a:r>
            <a:r>
              <a:rPr lang="en" sz="800">
                <a:solidFill>
                  <a:srgbClr val="283943"/>
                </a:solidFill>
                <a:latin typeface="Optimistic Text"/>
                <a:ea typeface="Optimistic Text"/>
                <a:cs typeface="Optimistic Text"/>
                <a:sym typeface="Optimistic Text"/>
              </a:rPr>
              <a:t> and uses our SSO</a:t>
            </a:r>
            <a:endParaRPr b="0" i="0" sz="700" u="none" cap="none" strike="noStrike">
              <a:solidFill>
                <a:srgbClr val="000000"/>
              </a:solidFill>
              <a:latin typeface="Arial"/>
              <a:ea typeface="Arial"/>
              <a:cs typeface="Arial"/>
              <a:sym typeface="Arial"/>
            </a:endParaRPr>
          </a:p>
          <a:p>
            <a:pPr indent="0" lvl="0" marL="0" marR="0" rtl="0" algn="l">
              <a:lnSpc>
                <a:spcPct val="12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descr="image" id="1430" name="Google Shape;1430;p186"/>
          <p:cNvPicPr preferRelativeResize="0"/>
          <p:nvPr/>
        </p:nvPicPr>
        <p:blipFill rotWithShape="1">
          <a:blip r:embed="rId5">
            <a:alphaModFix/>
          </a:blip>
          <a:srcRect b="0" l="0" r="0" t="0"/>
          <a:stretch/>
        </p:blipFill>
        <p:spPr>
          <a:xfrm>
            <a:off x="5268528" y="1334775"/>
            <a:ext cx="2673850" cy="1568278"/>
          </a:xfrm>
          <a:prstGeom prst="rect">
            <a:avLst/>
          </a:prstGeom>
          <a:noFill/>
          <a:ln cap="flat" cmpd="sng" w="9525">
            <a:solidFill>
              <a:schemeClr val="accent2"/>
            </a:solidFill>
            <a:prstDash val="solid"/>
            <a:round/>
            <a:headEnd len="sm" w="sm" type="none"/>
            <a:tailEnd len="sm" w="sm" type="none"/>
          </a:ln>
          <a:effectLst>
            <a:outerShdw blurRad="57150" rotWithShape="0" algn="bl" dir="5400000" dist="19050">
              <a:srgbClr val="000000">
                <a:alpha val="49800"/>
              </a:srgbClr>
            </a:outerShdw>
          </a:effectLst>
        </p:spPr>
      </p:pic>
      <p:sp>
        <p:nvSpPr>
          <p:cNvPr id="1431" name="Google Shape;1431;p186"/>
          <p:cNvSpPr txBox="1"/>
          <p:nvPr>
            <p:ph idx="4294967295" type="subTitle"/>
          </p:nvPr>
        </p:nvSpPr>
        <p:spPr>
          <a:xfrm>
            <a:off x="174876" y="174875"/>
            <a:ext cx="3428700" cy="870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accent5"/>
              </a:buClr>
              <a:buSzPts val="600"/>
              <a:buFont typeface="Arial"/>
              <a:buNone/>
            </a:pPr>
            <a:r>
              <a:rPr lang="en"/>
              <a:t>02	GETTING STARTED</a:t>
            </a:r>
            <a:endParaRPr/>
          </a:p>
        </p:txBody>
      </p:sp>
      <p:sp>
        <p:nvSpPr>
          <p:cNvPr id="1432" name="Google Shape;1432;p186"/>
          <p:cNvSpPr txBox="1"/>
          <p:nvPr/>
        </p:nvSpPr>
        <p:spPr>
          <a:xfrm>
            <a:off x="477917" y="2836688"/>
            <a:ext cx="4398600" cy="3231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1C2B33"/>
                </a:solidFill>
                <a:latin typeface="Optimistic Text"/>
                <a:ea typeface="Optimistic Text"/>
                <a:cs typeface="Optimistic Text"/>
                <a:sym typeface="Optimistic Text"/>
              </a:rPr>
              <a:t>From the drop-down app menu at the upper-right corner, select “App Launcher.”  </a:t>
            </a:r>
            <a:endParaRPr b="0" i="0" sz="900" u="none" cap="none" strike="noStrike">
              <a:solidFill>
                <a:srgbClr val="000000"/>
              </a:solidFill>
              <a:latin typeface="Optimistic Text"/>
              <a:ea typeface="Optimistic Text"/>
              <a:cs typeface="Optimistic Text"/>
              <a:sym typeface="Optimistic Text"/>
            </a:endParaRPr>
          </a:p>
        </p:txBody>
      </p:sp>
      <p:sp>
        <p:nvSpPr>
          <p:cNvPr id="1433" name="Google Shape;1433;p186"/>
          <p:cNvSpPr txBox="1"/>
          <p:nvPr/>
        </p:nvSpPr>
        <p:spPr>
          <a:xfrm>
            <a:off x="477917" y="3572488"/>
            <a:ext cx="43986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1C2B33"/>
                </a:solidFill>
                <a:latin typeface="Optimistic Text"/>
                <a:ea typeface="Optimistic Text"/>
                <a:cs typeface="Optimistic Text"/>
                <a:sym typeface="Optimistic Text"/>
              </a:rPr>
              <a:t>Search for and c</a:t>
            </a:r>
            <a:r>
              <a:rPr b="0" i="0" lang="en" sz="900" u="none" cap="none" strike="noStrike">
                <a:solidFill>
                  <a:srgbClr val="1C2B33"/>
                </a:solidFill>
                <a:latin typeface="Optimistic Text"/>
                <a:ea typeface="Optimistic Text"/>
                <a:cs typeface="Optimistic Text"/>
                <a:sym typeface="Optimistic Text"/>
              </a:rPr>
              <a:t>lick the tile “</a:t>
            </a:r>
            <a:r>
              <a:rPr lang="en" sz="900">
                <a:solidFill>
                  <a:srgbClr val="1C2B33"/>
                </a:solidFill>
                <a:latin typeface="Optimistic Text"/>
                <a:ea typeface="Optimistic Text"/>
                <a:cs typeface="Optimistic Text"/>
                <a:sym typeface="Optimistic Text"/>
              </a:rPr>
              <a:t>RL&amp;AI</a:t>
            </a:r>
            <a:r>
              <a:rPr lang="en" sz="900">
                <a:solidFill>
                  <a:srgbClr val="1C2B33"/>
                </a:solidFill>
                <a:latin typeface="Optimistic Text"/>
                <a:ea typeface="Optimistic Text"/>
                <a:cs typeface="Optimistic Text"/>
                <a:sym typeface="Optimistic Text"/>
              </a:rPr>
              <a:t> Partnerships</a:t>
            </a:r>
            <a:r>
              <a:rPr b="0" i="0" lang="en" sz="900" u="none" cap="none" strike="noStrike">
                <a:solidFill>
                  <a:srgbClr val="1C2B33"/>
                </a:solidFill>
                <a:latin typeface="Optimistic Text"/>
                <a:ea typeface="Optimistic Text"/>
                <a:cs typeface="Optimistic Text"/>
                <a:sym typeface="Optimistic Text"/>
              </a:rPr>
              <a:t>”  </a:t>
            </a:r>
            <a:endParaRPr b="0" i="0" sz="700" u="none" cap="none" strike="noStrike">
              <a:solidFill>
                <a:srgbClr val="000000"/>
              </a:solidFill>
              <a:latin typeface="Arial"/>
              <a:ea typeface="Arial"/>
              <a:cs typeface="Arial"/>
              <a:sym typeface="Arial"/>
            </a:endParaRPr>
          </a:p>
        </p:txBody>
      </p:sp>
      <p:pic>
        <p:nvPicPr>
          <p:cNvPr id="1434" name="Google Shape;1434;p186"/>
          <p:cNvPicPr preferRelativeResize="0"/>
          <p:nvPr/>
        </p:nvPicPr>
        <p:blipFill rotWithShape="1">
          <a:blip r:embed="rId6">
            <a:alphaModFix/>
          </a:blip>
          <a:srcRect b="0" l="4131" r="0" t="0"/>
          <a:stretch/>
        </p:blipFill>
        <p:spPr>
          <a:xfrm>
            <a:off x="5268525" y="2958125"/>
            <a:ext cx="2673850" cy="1719210"/>
          </a:xfrm>
          <a:prstGeom prst="rect">
            <a:avLst/>
          </a:prstGeom>
          <a:noFill/>
          <a:ln cap="flat" cmpd="sng" w="9525">
            <a:solidFill>
              <a:schemeClr val="accent2"/>
            </a:solidFill>
            <a:prstDash val="solid"/>
            <a:round/>
            <a:headEnd len="sm" w="sm" type="none"/>
            <a:tailEnd len="sm" w="sm" type="none"/>
          </a:ln>
        </p:spPr>
      </p:pic>
      <p:sp>
        <p:nvSpPr>
          <p:cNvPr id="1435" name="Google Shape;1435;p186"/>
          <p:cNvSpPr txBox="1"/>
          <p:nvPr/>
        </p:nvSpPr>
        <p:spPr>
          <a:xfrm>
            <a:off x="477917" y="4357878"/>
            <a:ext cx="4398600" cy="184800"/>
          </a:xfrm>
          <a:prstGeom prst="rect">
            <a:avLst/>
          </a:prstGeom>
          <a:noFill/>
          <a:ln>
            <a:noFill/>
          </a:ln>
        </p:spPr>
        <p:txBody>
          <a:bodyPr anchorCtr="0" anchor="t" bIns="22850" lIns="45725" spcFirstLastPara="1" rIns="45725" wrap="square" tIns="22850">
            <a:spAutoFit/>
          </a:bodyPr>
          <a:lstStyle/>
          <a:p>
            <a:pPr indent="0" lvl="0" marL="0" marR="0" rtl="0" algn="l">
              <a:lnSpc>
                <a:spcPct val="100000"/>
              </a:lnSpc>
              <a:spcBef>
                <a:spcPts val="0"/>
              </a:spcBef>
              <a:spcAft>
                <a:spcPts val="0"/>
              </a:spcAft>
              <a:buClr>
                <a:srgbClr val="000000"/>
              </a:buClr>
              <a:buSzPts val="900"/>
              <a:buFont typeface="Arial"/>
              <a:buNone/>
            </a:pPr>
            <a:r>
              <a:rPr lang="en" sz="900">
                <a:solidFill>
                  <a:srgbClr val="1C2B33"/>
                </a:solidFill>
                <a:latin typeface="Optimistic Text"/>
                <a:ea typeface="Optimistic Text"/>
                <a:cs typeface="Optimistic Text"/>
                <a:sym typeface="Optimistic Text"/>
              </a:rPr>
              <a:t>You’ll be taken to the Home Page where there is a dashboard. Now you’re in!</a:t>
            </a:r>
            <a:endParaRPr b="0" i="0" sz="700" u="none" cap="none" strike="noStrike">
              <a:solidFill>
                <a:srgbClr val="000000"/>
              </a:solidFill>
              <a:latin typeface="Arial"/>
              <a:ea typeface="Arial"/>
              <a:cs typeface="Arial"/>
              <a:sym typeface="Arial"/>
            </a:endParaRPr>
          </a:p>
        </p:txBody>
      </p:sp>
      <p:sp>
        <p:nvSpPr>
          <p:cNvPr id="1436" name="Google Shape;1436;p186"/>
          <p:cNvSpPr/>
          <p:nvPr/>
        </p:nvSpPr>
        <p:spPr>
          <a:xfrm>
            <a:off x="214884" y="3557205"/>
            <a:ext cx="215400" cy="215400"/>
          </a:xfrm>
          <a:prstGeom prst="ellipse">
            <a:avLst/>
          </a:prstGeom>
          <a:solidFill>
            <a:schemeClr val="accent4"/>
          </a:solidFill>
          <a:ln cap="flat" cmpd="sng" w="25400">
            <a:solidFill>
              <a:srgbClr val="C5D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283943"/>
                </a:solidFill>
                <a:latin typeface="Optimistic Text"/>
                <a:ea typeface="Optimistic Text"/>
                <a:cs typeface="Optimistic Text"/>
                <a:sym typeface="Optimistic Text"/>
              </a:rPr>
              <a:t>4</a:t>
            </a:r>
            <a:endParaRPr b="0" i="0" sz="700" u="none" cap="none" strike="noStrike">
              <a:solidFill>
                <a:srgbClr val="000000"/>
              </a:solidFill>
              <a:latin typeface="Arial"/>
              <a:ea typeface="Arial"/>
              <a:cs typeface="Arial"/>
              <a:sym typeface="Arial"/>
            </a:endParaRPr>
          </a:p>
        </p:txBody>
      </p:sp>
      <p:sp>
        <p:nvSpPr>
          <p:cNvPr id="1437" name="Google Shape;1437;p186"/>
          <p:cNvSpPr/>
          <p:nvPr/>
        </p:nvSpPr>
        <p:spPr>
          <a:xfrm>
            <a:off x="214884" y="2878969"/>
            <a:ext cx="215400" cy="215400"/>
          </a:xfrm>
          <a:prstGeom prst="ellipse">
            <a:avLst/>
          </a:prstGeom>
          <a:solidFill>
            <a:schemeClr val="accent4"/>
          </a:solidFill>
          <a:ln cap="flat" cmpd="sng" w="25400">
            <a:solidFill>
              <a:srgbClr val="C5D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283943"/>
                </a:solidFill>
                <a:latin typeface="Optimistic Text"/>
                <a:ea typeface="Optimistic Text"/>
                <a:cs typeface="Optimistic Text"/>
                <a:sym typeface="Optimistic Text"/>
              </a:rPr>
              <a:t>3</a:t>
            </a:r>
            <a:endParaRPr b="0" i="0" sz="700" u="none" cap="none" strike="noStrike">
              <a:solidFill>
                <a:srgbClr val="000000"/>
              </a:solidFill>
              <a:latin typeface="Arial"/>
              <a:ea typeface="Arial"/>
              <a:cs typeface="Arial"/>
              <a:sym typeface="Arial"/>
            </a:endParaRPr>
          </a:p>
        </p:txBody>
      </p:sp>
      <p:sp>
        <p:nvSpPr>
          <p:cNvPr id="1438" name="Google Shape;1438;p186"/>
          <p:cNvSpPr/>
          <p:nvPr/>
        </p:nvSpPr>
        <p:spPr>
          <a:xfrm>
            <a:off x="214884" y="2105080"/>
            <a:ext cx="215400" cy="215400"/>
          </a:xfrm>
          <a:prstGeom prst="ellipse">
            <a:avLst/>
          </a:prstGeom>
          <a:solidFill>
            <a:schemeClr val="accent4"/>
          </a:solidFill>
          <a:ln cap="flat" cmpd="sng" w="25400">
            <a:solidFill>
              <a:srgbClr val="C5D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283943"/>
                </a:solidFill>
                <a:latin typeface="Optimistic Text"/>
                <a:ea typeface="Optimistic Text"/>
                <a:cs typeface="Optimistic Text"/>
                <a:sym typeface="Optimistic Text"/>
              </a:rPr>
              <a:t>2</a:t>
            </a:r>
            <a:endParaRPr b="0" i="0" sz="7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Meta_v1">
  <a:themeElements>
    <a:clrScheme name="Simple Light">
      <a:dk1>
        <a:srgbClr val="1C2B33"/>
      </a:dk1>
      <a:lt1>
        <a:srgbClr val="344854"/>
      </a:lt1>
      <a:dk2>
        <a:srgbClr val="465A69"/>
      </a:dk2>
      <a:lt2>
        <a:srgbClr val="67788A"/>
      </a:lt2>
      <a:accent1>
        <a:srgbClr val="CBD2D9"/>
      </a:accent1>
      <a:accent2>
        <a:srgbClr val="DEE3E9"/>
      </a:accent2>
      <a:accent3>
        <a:srgbClr val="F1F4F7"/>
      </a:accent3>
      <a:accent4>
        <a:srgbClr val="FFFFFF"/>
      </a:accent4>
      <a:accent5>
        <a:srgbClr val="000000"/>
      </a:accent5>
      <a:accent6>
        <a:srgbClr val="1877F2"/>
      </a:accent6>
      <a:hlink>
        <a:srgbClr val="1877F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ta_v3">
  <a:themeElements>
    <a:clrScheme name="Simple Light">
      <a:dk1>
        <a:srgbClr val="1C2B33"/>
      </a:dk1>
      <a:lt1>
        <a:srgbClr val="283943"/>
      </a:lt1>
      <a:dk2>
        <a:srgbClr val="344854"/>
      </a:dk2>
      <a:lt2>
        <a:srgbClr val="67788A"/>
      </a:lt2>
      <a:accent1>
        <a:srgbClr val="A7B3BF"/>
      </a:accent1>
      <a:accent2>
        <a:srgbClr val="CBD2D9"/>
      </a:accent2>
      <a:accent3>
        <a:srgbClr val="F1F4F7"/>
      </a:accent3>
      <a:accent4>
        <a:srgbClr val="FFFFFF"/>
      </a:accent4>
      <a:accent5>
        <a:srgbClr val="000000"/>
      </a:accent5>
      <a:accent6>
        <a:srgbClr val="0064E0"/>
      </a:accent6>
      <a:hlink>
        <a:srgbClr val="0082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